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4"/>
  </p:notesMasterIdLst>
  <p:sldIdLst>
    <p:sldId id="256" r:id="rId2"/>
    <p:sldId id="309" r:id="rId3"/>
    <p:sldId id="344" r:id="rId4"/>
    <p:sldId id="289" r:id="rId5"/>
    <p:sldId id="259" r:id="rId6"/>
    <p:sldId id="345" r:id="rId7"/>
    <p:sldId id="262" r:id="rId8"/>
    <p:sldId id="310" r:id="rId9"/>
    <p:sldId id="311" r:id="rId10"/>
    <p:sldId id="349" r:id="rId11"/>
    <p:sldId id="351" r:id="rId12"/>
    <p:sldId id="350" r:id="rId13"/>
    <p:sldId id="313" r:id="rId14"/>
    <p:sldId id="267" r:id="rId15"/>
    <p:sldId id="314" r:id="rId16"/>
    <p:sldId id="347" r:id="rId17"/>
    <p:sldId id="261" r:id="rId18"/>
    <p:sldId id="315" r:id="rId19"/>
    <p:sldId id="257" r:id="rId20"/>
    <p:sldId id="348" r:id="rId21"/>
    <p:sldId id="258" r:id="rId22"/>
    <p:sldId id="266" r:id="rId23"/>
  </p:sldIdLst>
  <p:sldSz cx="9144000" cy="5143500" type="screen16x9"/>
  <p:notesSz cx="6858000" cy="9144000"/>
  <p:embeddedFontLs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Actor" panose="020B0604020202020204" charset="0"/>
      <p:regular r:id="rId29"/>
    </p:embeddedFont>
    <p:embeddedFont>
      <p:font typeface="Fira Sans" panose="020B0604020202020204" charset="0"/>
      <p:regular r:id="rId30"/>
      <p:bold r:id="rId31"/>
      <p:italic r:id="rId32"/>
      <p:boldItalic r:id="rId33"/>
    </p:embeddedFont>
    <p:embeddedFont>
      <p:font typeface="Arial Black" panose="020B0A04020102020204" pitchFamily="34" charset="0"/>
      <p:bold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andara" panose="020E0502030303020204" pitchFamily="34" charset="0"/>
      <p:regular r:id="rId39"/>
      <p:bold r:id="rId40"/>
      <p:italic r:id="rId41"/>
      <p:boldItalic r:id="rId42"/>
    </p:embeddedFont>
    <p:embeddedFont>
      <p:font typeface="Lato" panose="020B0604020202020204" charset="0"/>
      <p:regular r:id="rId43"/>
      <p:bold r:id="rId44"/>
      <p:italic r:id="rId45"/>
      <p:boldItalic r:id="rId46"/>
    </p:embeddedFont>
    <p:embeddedFont>
      <p:font typeface="Anton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335E0B-96B5-4B9E-B475-D9E7EEE2D234}">
  <a:tblStyle styleId="{E7335E0B-96B5-4B9E-B475-D9E7EEE2D2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7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7" y="1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623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524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696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703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804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217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693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669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51779f79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51779f798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51779f79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51779f798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51779f79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51779f798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23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13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84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356150" y="150"/>
            <a:ext cx="3787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1079092"/>
            <a:ext cx="4982700" cy="26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60625" y="36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21650" y="47319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-2417472">
            <a:off x="4291075" y="4427863"/>
            <a:ext cx="307888" cy="351140"/>
            <a:chOff x="3680075" y="4212600"/>
            <a:chExt cx="307875" cy="351125"/>
          </a:xfrm>
        </p:grpSpPr>
        <p:sp>
          <p:nvSpPr>
            <p:cNvPr id="15" name="Google Shape;15;p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735229">
            <a:off x="872473" y="4427897"/>
            <a:ext cx="186977" cy="351053"/>
            <a:chOff x="4730050" y="4212675"/>
            <a:chExt cx="186975" cy="351050"/>
          </a:xfrm>
        </p:grpSpPr>
        <p:sp>
          <p:nvSpPr>
            <p:cNvPr id="24" name="Google Shape;24;p2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4"/>
          <p:cNvGrpSpPr/>
          <p:nvPr/>
        </p:nvGrpSpPr>
        <p:grpSpPr>
          <a:xfrm rot="-2092058">
            <a:off x="8309817" y="3852956"/>
            <a:ext cx="262083" cy="351136"/>
            <a:chOff x="5697625" y="3543250"/>
            <a:chExt cx="262075" cy="351125"/>
          </a:xfrm>
        </p:grpSpPr>
        <p:sp>
          <p:nvSpPr>
            <p:cNvPr id="666" name="Google Shape;666;p34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4"/>
          <p:cNvGrpSpPr/>
          <p:nvPr/>
        </p:nvGrpSpPr>
        <p:grpSpPr>
          <a:xfrm rot="1632644">
            <a:off x="690401" y="4492079"/>
            <a:ext cx="306099" cy="351327"/>
            <a:chOff x="2163000" y="3543075"/>
            <a:chExt cx="306075" cy="351300"/>
          </a:xfrm>
        </p:grpSpPr>
        <p:sp>
          <p:nvSpPr>
            <p:cNvPr id="675" name="Google Shape;675;p34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4"/>
          <p:cNvGrpSpPr/>
          <p:nvPr/>
        </p:nvGrpSpPr>
        <p:grpSpPr>
          <a:xfrm rot="1307765">
            <a:off x="313424" y="1100104"/>
            <a:ext cx="356396" cy="302046"/>
            <a:chOff x="2137825" y="4237275"/>
            <a:chExt cx="356400" cy="302050"/>
          </a:xfrm>
        </p:grpSpPr>
        <p:sp>
          <p:nvSpPr>
            <p:cNvPr id="685" name="Google Shape;685;p34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4"/>
          <p:cNvSpPr/>
          <p:nvPr/>
        </p:nvSpPr>
        <p:spPr>
          <a:xfrm>
            <a:off x="8389925" y="540000"/>
            <a:ext cx="363325" cy="350950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4"/>
          <p:cNvSpPr/>
          <p:nvPr/>
        </p:nvSpPr>
        <p:spPr>
          <a:xfrm flipH="1">
            <a:off x="8389913" y="153538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"/>
          <p:cNvSpPr/>
          <p:nvPr/>
        </p:nvSpPr>
        <p:spPr>
          <a:xfrm flipH="1">
            <a:off x="8642500" y="10764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4"/>
          <p:cNvSpPr/>
          <p:nvPr/>
        </p:nvSpPr>
        <p:spPr>
          <a:xfrm flipH="1">
            <a:off x="518225" y="3137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"/>
          <p:cNvSpPr/>
          <p:nvPr/>
        </p:nvSpPr>
        <p:spPr>
          <a:xfrm flipH="1">
            <a:off x="794350" y="8288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4"/>
          <p:cNvSpPr/>
          <p:nvPr/>
        </p:nvSpPr>
        <p:spPr>
          <a:xfrm flipH="1">
            <a:off x="7974325" y="4533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 flipH="1">
            <a:off x="320175" y="43702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 flipH="1">
            <a:off x="8642500" y="4681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 flipH="1">
            <a:off x="7880725" y="47382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 flipH="1">
            <a:off x="8546863" y="34869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35"/>
          <p:cNvGrpSpPr/>
          <p:nvPr/>
        </p:nvGrpSpPr>
        <p:grpSpPr>
          <a:xfrm rot="1729853">
            <a:off x="1378145" y="2187997"/>
            <a:ext cx="356856" cy="283885"/>
            <a:chOff x="3655575" y="2314625"/>
            <a:chExt cx="356875" cy="283900"/>
          </a:xfrm>
        </p:grpSpPr>
        <p:sp>
          <p:nvSpPr>
            <p:cNvPr id="706" name="Google Shape;706;p35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5"/>
          <p:cNvGrpSpPr/>
          <p:nvPr/>
        </p:nvGrpSpPr>
        <p:grpSpPr>
          <a:xfrm rot="-1487037">
            <a:off x="1032424" y="4096162"/>
            <a:ext cx="352402" cy="262101"/>
            <a:chOff x="3155350" y="2966650"/>
            <a:chExt cx="352400" cy="262100"/>
          </a:xfrm>
        </p:grpSpPr>
        <p:sp>
          <p:nvSpPr>
            <p:cNvPr id="713" name="Google Shape;713;p35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493850" y="1104650"/>
            <a:ext cx="352750" cy="351225"/>
            <a:chOff x="3658500" y="1682800"/>
            <a:chExt cx="352750" cy="351225"/>
          </a:xfrm>
        </p:grpSpPr>
        <p:sp>
          <p:nvSpPr>
            <p:cNvPr id="718" name="Google Shape;718;p35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5"/>
          <p:cNvSpPr/>
          <p:nvPr/>
        </p:nvSpPr>
        <p:spPr>
          <a:xfrm flipH="1">
            <a:off x="533138" y="35674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 flipH="1">
            <a:off x="533150" y="46432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 flipH="1">
            <a:off x="1691575" y="446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 flipH="1">
            <a:off x="1919975" y="6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 flipH="1">
            <a:off x="1331813" y="2469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 flipH="1">
            <a:off x="446750" y="1908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 flipH="1">
            <a:off x="1073625" y="1644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 flipH="1">
            <a:off x="8424000" y="4572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6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0" y="0"/>
            <a:ext cx="2873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>
            <a:spLocks noGrp="1"/>
          </p:cNvSpPr>
          <p:nvPr>
            <p:ph type="pic" idx="3"/>
          </p:nvPr>
        </p:nvSpPr>
        <p:spPr>
          <a:xfrm>
            <a:off x="6537575" y="5"/>
            <a:ext cx="260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3467225" y="2335986"/>
            <a:ext cx="2209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3467275" y="2813399"/>
            <a:ext cx="2209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4" hasCustomPrompt="1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/>
          <p:nvPr/>
        </p:nvSpPr>
        <p:spPr>
          <a:xfrm>
            <a:off x="3543850" y="4633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8571875" y="966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578875" y="2102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 rot="-2138915">
            <a:off x="234565" y="3926868"/>
            <a:ext cx="180161" cy="155679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 rot="842425">
            <a:off x="7701743" y="211931"/>
            <a:ext cx="351116" cy="327992"/>
            <a:chOff x="4647925" y="2933700"/>
            <a:chExt cx="351125" cy="328000"/>
          </a:xfrm>
        </p:grpSpPr>
        <p:sp>
          <p:nvSpPr>
            <p:cNvPr id="74" name="Google Shape;74;p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6"/>
          <p:cNvSpPr/>
          <p:nvPr/>
        </p:nvSpPr>
        <p:spPr>
          <a:xfrm>
            <a:off x="8302775" y="4318950"/>
            <a:ext cx="356875" cy="350900"/>
          </a:xfrm>
          <a:custGeom>
            <a:avLst/>
            <a:gdLst/>
            <a:ahLst/>
            <a:cxnLst/>
            <a:rect l="l" t="t" r="r" b="b"/>
            <a:pathLst>
              <a:path w="14275" h="14036" extrusionOk="0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443150" y="4609500"/>
            <a:ext cx="352000" cy="351300"/>
          </a:xfrm>
          <a:custGeom>
            <a:avLst/>
            <a:gdLst/>
            <a:ahLst/>
            <a:cxnLst/>
            <a:rect l="l" t="t" r="r" b="b"/>
            <a:pathLst>
              <a:path w="14080" h="14052" extrusionOk="0">
                <a:moveTo>
                  <a:pt x="13640" y="0"/>
                </a:moveTo>
                <a:cubicBezTo>
                  <a:pt x="13534" y="0"/>
                  <a:pt x="13428" y="40"/>
                  <a:pt x="13346" y="120"/>
                </a:cubicBezTo>
                <a:lnTo>
                  <a:pt x="12582" y="885"/>
                </a:lnTo>
                <a:cubicBezTo>
                  <a:pt x="12350" y="757"/>
                  <a:pt x="12091" y="692"/>
                  <a:pt x="11832" y="692"/>
                </a:cubicBezTo>
                <a:cubicBezTo>
                  <a:pt x="11437" y="692"/>
                  <a:pt x="11043" y="842"/>
                  <a:pt x="10748" y="1146"/>
                </a:cubicBezTo>
                <a:cubicBezTo>
                  <a:pt x="10276" y="1599"/>
                  <a:pt x="10179" y="2282"/>
                  <a:pt x="10420" y="2851"/>
                </a:cubicBezTo>
                <a:cubicBezTo>
                  <a:pt x="10323" y="2836"/>
                  <a:pt x="10374" y="2836"/>
                  <a:pt x="9137" y="2836"/>
                </a:cubicBezTo>
                <a:cubicBezTo>
                  <a:pt x="8634" y="2836"/>
                  <a:pt x="8212" y="3257"/>
                  <a:pt x="8212" y="3780"/>
                </a:cubicBezTo>
                <a:cubicBezTo>
                  <a:pt x="8212" y="4981"/>
                  <a:pt x="8212" y="4950"/>
                  <a:pt x="8228" y="5063"/>
                </a:cubicBezTo>
                <a:cubicBezTo>
                  <a:pt x="8026" y="4970"/>
                  <a:pt x="7810" y="4925"/>
                  <a:pt x="7595" y="4925"/>
                </a:cubicBezTo>
                <a:cubicBezTo>
                  <a:pt x="7201" y="4925"/>
                  <a:pt x="6808" y="5076"/>
                  <a:pt x="6504" y="5371"/>
                </a:cubicBezTo>
                <a:cubicBezTo>
                  <a:pt x="6047" y="5843"/>
                  <a:pt x="5934" y="6526"/>
                  <a:pt x="6195" y="7096"/>
                </a:cubicBezTo>
                <a:cubicBezTo>
                  <a:pt x="6082" y="7080"/>
                  <a:pt x="6145" y="7080"/>
                  <a:pt x="4912" y="7080"/>
                </a:cubicBezTo>
                <a:cubicBezTo>
                  <a:pt x="4389" y="7080"/>
                  <a:pt x="3968" y="7501"/>
                  <a:pt x="3968" y="8005"/>
                </a:cubicBezTo>
                <a:lnTo>
                  <a:pt x="3968" y="9144"/>
                </a:lnTo>
                <a:cubicBezTo>
                  <a:pt x="3968" y="9241"/>
                  <a:pt x="3984" y="9354"/>
                  <a:pt x="4019" y="9452"/>
                </a:cubicBezTo>
                <a:lnTo>
                  <a:pt x="2244" y="11223"/>
                </a:lnTo>
                <a:cubicBezTo>
                  <a:pt x="2017" y="11094"/>
                  <a:pt x="1775" y="11028"/>
                  <a:pt x="1514" y="11028"/>
                </a:cubicBezTo>
                <a:cubicBezTo>
                  <a:pt x="683" y="11028"/>
                  <a:pt x="0" y="11711"/>
                  <a:pt x="0" y="12542"/>
                </a:cubicBezTo>
                <a:cubicBezTo>
                  <a:pt x="0" y="13369"/>
                  <a:pt x="683" y="14051"/>
                  <a:pt x="1514" y="14051"/>
                </a:cubicBezTo>
                <a:cubicBezTo>
                  <a:pt x="1740" y="14051"/>
                  <a:pt x="1920" y="13856"/>
                  <a:pt x="1920" y="13630"/>
                </a:cubicBezTo>
                <a:cubicBezTo>
                  <a:pt x="1920" y="13400"/>
                  <a:pt x="1740" y="13224"/>
                  <a:pt x="1514" y="13224"/>
                </a:cubicBezTo>
                <a:cubicBezTo>
                  <a:pt x="1140" y="13224"/>
                  <a:pt x="831" y="12912"/>
                  <a:pt x="831" y="12542"/>
                </a:cubicBezTo>
                <a:cubicBezTo>
                  <a:pt x="831" y="12167"/>
                  <a:pt x="1140" y="11859"/>
                  <a:pt x="1514" y="11859"/>
                </a:cubicBezTo>
                <a:cubicBezTo>
                  <a:pt x="1694" y="11859"/>
                  <a:pt x="1873" y="11921"/>
                  <a:pt x="2002" y="12054"/>
                </a:cubicBezTo>
                <a:cubicBezTo>
                  <a:pt x="2084" y="12134"/>
                  <a:pt x="2189" y="12174"/>
                  <a:pt x="2292" y="12174"/>
                </a:cubicBezTo>
                <a:cubicBezTo>
                  <a:pt x="2396" y="12174"/>
                  <a:pt x="2497" y="12134"/>
                  <a:pt x="2571" y="12054"/>
                </a:cubicBezTo>
                <a:lnTo>
                  <a:pt x="4604" y="10021"/>
                </a:lnTo>
                <a:cubicBezTo>
                  <a:pt x="4701" y="10053"/>
                  <a:pt x="4799" y="10068"/>
                  <a:pt x="4912" y="10068"/>
                </a:cubicBezTo>
                <a:lnTo>
                  <a:pt x="6032" y="10068"/>
                </a:lnTo>
                <a:cubicBezTo>
                  <a:pt x="6554" y="10068"/>
                  <a:pt x="6976" y="9663"/>
                  <a:pt x="6976" y="9144"/>
                </a:cubicBezTo>
                <a:cubicBezTo>
                  <a:pt x="6976" y="7923"/>
                  <a:pt x="6976" y="7973"/>
                  <a:pt x="6960" y="7860"/>
                </a:cubicBezTo>
                <a:lnTo>
                  <a:pt x="6960" y="7860"/>
                </a:lnTo>
                <a:cubicBezTo>
                  <a:pt x="7158" y="7947"/>
                  <a:pt x="7376" y="7992"/>
                  <a:pt x="7596" y="7992"/>
                </a:cubicBezTo>
                <a:cubicBezTo>
                  <a:pt x="7986" y="7992"/>
                  <a:pt x="8381" y="7850"/>
                  <a:pt x="8680" y="7548"/>
                </a:cubicBezTo>
                <a:cubicBezTo>
                  <a:pt x="9137" y="7080"/>
                  <a:pt x="9250" y="6397"/>
                  <a:pt x="8993" y="5828"/>
                </a:cubicBezTo>
                <a:lnTo>
                  <a:pt x="8993" y="5828"/>
                </a:lnTo>
                <a:cubicBezTo>
                  <a:pt x="9039" y="5843"/>
                  <a:pt x="9090" y="5843"/>
                  <a:pt x="9137" y="5843"/>
                </a:cubicBezTo>
                <a:lnTo>
                  <a:pt x="10276" y="5843"/>
                </a:lnTo>
                <a:cubicBezTo>
                  <a:pt x="10795" y="5843"/>
                  <a:pt x="11201" y="5422"/>
                  <a:pt x="11201" y="4899"/>
                </a:cubicBezTo>
                <a:cubicBezTo>
                  <a:pt x="11201" y="3698"/>
                  <a:pt x="11216" y="3729"/>
                  <a:pt x="11201" y="3616"/>
                </a:cubicBezTo>
                <a:lnTo>
                  <a:pt x="11201" y="3616"/>
                </a:lnTo>
                <a:cubicBezTo>
                  <a:pt x="11401" y="3710"/>
                  <a:pt x="11620" y="3758"/>
                  <a:pt x="11839" y="3758"/>
                </a:cubicBezTo>
                <a:cubicBezTo>
                  <a:pt x="12228" y="3758"/>
                  <a:pt x="12618" y="3609"/>
                  <a:pt x="12909" y="3308"/>
                </a:cubicBezTo>
                <a:cubicBezTo>
                  <a:pt x="13413" y="2804"/>
                  <a:pt x="13494" y="2055"/>
                  <a:pt x="13167" y="1470"/>
                </a:cubicBezTo>
                <a:lnTo>
                  <a:pt x="13931" y="705"/>
                </a:lnTo>
                <a:cubicBezTo>
                  <a:pt x="14080" y="546"/>
                  <a:pt x="14080" y="284"/>
                  <a:pt x="13931" y="120"/>
                </a:cubicBezTo>
                <a:cubicBezTo>
                  <a:pt x="13851" y="40"/>
                  <a:pt x="13746" y="0"/>
                  <a:pt x="136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317750" y="585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1017888" y="2278465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2" hasCustomPrompt="1"/>
          </p:nvPr>
        </p:nvSpPr>
        <p:spPr>
          <a:xfrm>
            <a:off x="1717957" y="139947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3"/>
          </p:nvPr>
        </p:nvSpPr>
        <p:spPr>
          <a:xfrm>
            <a:off x="3496455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4" hasCustomPrompt="1"/>
          </p:nvPr>
        </p:nvSpPr>
        <p:spPr>
          <a:xfrm>
            <a:off x="4196586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5"/>
          </p:nvPr>
        </p:nvSpPr>
        <p:spPr>
          <a:xfrm>
            <a:off x="1017888" y="38635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6" hasCustomPrompt="1"/>
          </p:nvPr>
        </p:nvSpPr>
        <p:spPr>
          <a:xfrm>
            <a:off x="1717949" y="2984552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7"/>
          </p:nvPr>
        </p:nvSpPr>
        <p:spPr>
          <a:xfrm>
            <a:off x="3496444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586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9"/>
          </p:nvPr>
        </p:nvSpPr>
        <p:spPr>
          <a:xfrm>
            <a:off x="1017900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3"/>
          </p:nvPr>
        </p:nvSpPr>
        <p:spPr>
          <a:xfrm>
            <a:off x="3496502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4"/>
          </p:nvPr>
        </p:nvSpPr>
        <p:spPr>
          <a:xfrm>
            <a:off x="1018025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15"/>
          </p:nvPr>
        </p:nvSpPr>
        <p:spPr>
          <a:xfrm>
            <a:off x="3496627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6"/>
          </p:nvPr>
        </p:nvSpPr>
        <p:spPr>
          <a:xfrm>
            <a:off x="5975023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17" hasCustomPrompt="1"/>
          </p:nvPr>
        </p:nvSpPr>
        <p:spPr>
          <a:xfrm>
            <a:off x="6675048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8"/>
          </p:nvPr>
        </p:nvSpPr>
        <p:spPr>
          <a:xfrm>
            <a:off x="5975000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19" hasCustomPrompt="1"/>
          </p:nvPr>
        </p:nvSpPr>
        <p:spPr>
          <a:xfrm>
            <a:off x="6675048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20"/>
          </p:nvPr>
        </p:nvSpPr>
        <p:spPr>
          <a:xfrm>
            <a:off x="5974977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21"/>
          </p:nvPr>
        </p:nvSpPr>
        <p:spPr>
          <a:xfrm>
            <a:off x="5975102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1458414">
            <a:off x="8437402" y="4499418"/>
            <a:ext cx="351104" cy="207263"/>
            <a:chOff x="2642925" y="4284475"/>
            <a:chExt cx="351125" cy="207275"/>
          </a:xfrm>
        </p:grpSpPr>
        <p:sp>
          <p:nvSpPr>
            <p:cNvPr id="205" name="Google Shape;205;p13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3"/>
          <p:cNvGrpSpPr/>
          <p:nvPr/>
        </p:nvGrpSpPr>
        <p:grpSpPr>
          <a:xfrm rot="2052487">
            <a:off x="598568" y="216523"/>
            <a:ext cx="351125" cy="351125"/>
            <a:chOff x="2140275" y="1682900"/>
            <a:chExt cx="351125" cy="351125"/>
          </a:xfrm>
        </p:grpSpPr>
        <p:sp>
          <p:nvSpPr>
            <p:cNvPr id="212" name="Google Shape;212;p13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3"/>
          <p:cNvSpPr/>
          <p:nvPr/>
        </p:nvSpPr>
        <p:spPr>
          <a:xfrm>
            <a:off x="8437375" y="450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>
            <a:off x="292375" y="64378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8568900" y="4120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8617375" y="11211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>
            <a:spLocks noGrp="1"/>
          </p:cNvSpPr>
          <p:nvPr>
            <p:ph type="title"/>
          </p:nvPr>
        </p:nvSpPr>
        <p:spPr>
          <a:xfrm>
            <a:off x="713150" y="3870676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1"/>
          </p:nvPr>
        </p:nvSpPr>
        <p:spPr>
          <a:xfrm>
            <a:off x="713150" y="817800"/>
            <a:ext cx="3848700" cy="30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>
            <a:spLocks noGrp="1"/>
          </p:cNvSpPr>
          <p:nvPr>
            <p:ph type="pic" idx="2"/>
          </p:nvPr>
        </p:nvSpPr>
        <p:spPr>
          <a:xfrm>
            <a:off x="4995200" y="325900"/>
            <a:ext cx="3684000" cy="439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14"/>
          <p:cNvSpPr/>
          <p:nvPr/>
        </p:nvSpPr>
        <p:spPr>
          <a:xfrm flipH="1">
            <a:off x="438738" y="457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14"/>
          <p:cNvGrpSpPr/>
          <p:nvPr/>
        </p:nvGrpSpPr>
        <p:grpSpPr>
          <a:xfrm rot="1649405">
            <a:off x="438856" y="254061"/>
            <a:ext cx="351129" cy="323678"/>
            <a:chOff x="2642925" y="2294725"/>
            <a:chExt cx="351125" cy="323675"/>
          </a:xfrm>
        </p:grpSpPr>
        <p:sp>
          <p:nvSpPr>
            <p:cNvPr id="235" name="Google Shape;235;p14"/>
            <p:cNvSpPr/>
            <p:nvPr/>
          </p:nvSpPr>
          <p:spPr>
            <a:xfrm>
              <a:off x="2642925" y="2577325"/>
              <a:ext cx="351125" cy="41075"/>
            </a:xfrm>
            <a:custGeom>
              <a:avLst/>
              <a:gdLst/>
              <a:ahLst/>
              <a:cxnLst/>
              <a:rect l="l" t="t" r="r" b="b"/>
              <a:pathLst>
                <a:path w="14045" h="1643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237"/>
                  </a:lnTo>
                  <a:cubicBezTo>
                    <a:pt x="1" y="1464"/>
                    <a:pt x="196" y="1643"/>
                    <a:pt x="422" y="1643"/>
                  </a:cubicBezTo>
                  <a:lnTo>
                    <a:pt x="13639" y="1643"/>
                  </a:lnTo>
                  <a:cubicBezTo>
                    <a:pt x="13866" y="1643"/>
                    <a:pt x="14045" y="1464"/>
                    <a:pt x="14045" y="1237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752275" y="2294725"/>
              <a:ext cx="182100" cy="135700"/>
            </a:xfrm>
            <a:custGeom>
              <a:avLst/>
              <a:gdLst/>
              <a:ahLst/>
              <a:cxnLst/>
              <a:rect l="l" t="t" r="r" b="b"/>
              <a:pathLst>
                <a:path w="7284" h="5428" extrusionOk="0">
                  <a:moveTo>
                    <a:pt x="5722" y="0"/>
                  </a:moveTo>
                  <a:cubicBezTo>
                    <a:pt x="5616" y="0"/>
                    <a:pt x="5510" y="40"/>
                    <a:pt x="5430" y="120"/>
                  </a:cubicBezTo>
                  <a:lnTo>
                    <a:pt x="2567" y="2999"/>
                  </a:lnTo>
                  <a:lnTo>
                    <a:pt x="359" y="3518"/>
                  </a:lnTo>
                  <a:cubicBezTo>
                    <a:pt x="144" y="3584"/>
                    <a:pt x="0" y="3795"/>
                    <a:pt x="66" y="4021"/>
                  </a:cubicBezTo>
                  <a:cubicBezTo>
                    <a:pt x="113" y="4201"/>
                    <a:pt x="277" y="4329"/>
                    <a:pt x="456" y="4329"/>
                  </a:cubicBezTo>
                  <a:cubicBezTo>
                    <a:pt x="465" y="4329"/>
                    <a:pt x="472" y="4330"/>
                    <a:pt x="480" y="4330"/>
                  </a:cubicBezTo>
                  <a:cubicBezTo>
                    <a:pt x="529" y="4330"/>
                    <a:pt x="619" y="4315"/>
                    <a:pt x="1447" y="4103"/>
                  </a:cubicBezTo>
                  <a:lnTo>
                    <a:pt x="1447" y="4103"/>
                  </a:lnTo>
                  <a:lnTo>
                    <a:pt x="827" y="4739"/>
                  </a:lnTo>
                  <a:cubicBezTo>
                    <a:pt x="667" y="4883"/>
                    <a:pt x="667" y="5145"/>
                    <a:pt x="827" y="5305"/>
                  </a:cubicBezTo>
                  <a:cubicBezTo>
                    <a:pt x="909" y="5387"/>
                    <a:pt x="1015" y="5428"/>
                    <a:pt x="1121" y="5428"/>
                  </a:cubicBezTo>
                  <a:cubicBezTo>
                    <a:pt x="1227" y="5428"/>
                    <a:pt x="1332" y="5387"/>
                    <a:pt x="1412" y="5305"/>
                  </a:cubicBezTo>
                  <a:lnTo>
                    <a:pt x="2992" y="3744"/>
                  </a:lnTo>
                  <a:lnTo>
                    <a:pt x="6925" y="2788"/>
                  </a:lnTo>
                  <a:cubicBezTo>
                    <a:pt x="7135" y="2738"/>
                    <a:pt x="7283" y="2511"/>
                    <a:pt x="7217" y="2281"/>
                  </a:cubicBezTo>
                  <a:cubicBezTo>
                    <a:pt x="7173" y="2100"/>
                    <a:pt x="6999" y="1979"/>
                    <a:pt x="6817" y="1979"/>
                  </a:cubicBezTo>
                  <a:cubicBezTo>
                    <a:pt x="6788" y="1979"/>
                    <a:pt x="6759" y="1982"/>
                    <a:pt x="6729" y="1989"/>
                  </a:cubicBezTo>
                  <a:lnTo>
                    <a:pt x="4096" y="2625"/>
                  </a:lnTo>
                  <a:lnTo>
                    <a:pt x="6016" y="705"/>
                  </a:lnTo>
                  <a:cubicBezTo>
                    <a:pt x="6176" y="545"/>
                    <a:pt x="6176" y="284"/>
                    <a:pt x="6016" y="120"/>
                  </a:cubicBezTo>
                  <a:cubicBezTo>
                    <a:pt x="5934" y="40"/>
                    <a:pt x="5827" y="0"/>
                    <a:pt x="5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753425" y="2431825"/>
              <a:ext cx="130525" cy="124750"/>
            </a:xfrm>
            <a:custGeom>
              <a:avLst/>
              <a:gdLst/>
              <a:ahLst/>
              <a:cxnLst/>
              <a:rect l="l" t="t" r="r" b="b"/>
              <a:pathLst>
                <a:path w="5221" h="4990" extrusionOk="0">
                  <a:moveTo>
                    <a:pt x="2603" y="0"/>
                  </a:moveTo>
                  <a:cubicBezTo>
                    <a:pt x="2459" y="0"/>
                    <a:pt x="2310" y="98"/>
                    <a:pt x="2244" y="230"/>
                  </a:cubicBezTo>
                  <a:cubicBezTo>
                    <a:pt x="1905" y="913"/>
                    <a:pt x="1" y="1170"/>
                    <a:pt x="1" y="3039"/>
                  </a:cubicBezTo>
                  <a:cubicBezTo>
                    <a:pt x="1" y="3659"/>
                    <a:pt x="293" y="4178"/>
                    <a:pt x="832" y="4537"/>
                  </a:cubicBezTo>
                  <a:cubicBezTo>
                    <a:pt x="1288" y="4830"/>
                    <a:pt x="1905" y="4990"/>
                    <a:pt x="2603" y="4990"/>
                  </a:cubicBezTo>
                  <a:cubicBezTo>
                    <a:pt x="3301" y="4990"/>
                    <a:pt x="3921" y="4830"/>
                    <a:pt x="4390" y="4537"/>
                  </a:cubicBezTo>
                  <a:cubicBezTo>
                    <a:pt x="4928" y="4178"/>
                    <a:pt x="5221" y="3659"/>
                    <a:pt x="5221" y="3039"/>
                  </a:cubicBezTo>
                  <a:cubicBezTo>
                    <a:pt x="5221" y="1791"/>
                    <a:pt x="4343" y="1252"/>
                    <a:pt x="3726" y="862"/>
                  </a:cubicBezTo>
                  <a:cubicBezTo>
                    <a:pt x="3707" y="847"/>
                    <a:pt x="3691" y="831"/>
                    <a:pt x="3676" y="831"/>
                  </a:cubicBezTo>
                  <a:cubicBezTo>
                    <a:pt x="3886" y="1268"/>
                    <a:pt x="4081" y="1642"/>
                    <a:pt x="4081" y="2196"/>
                  </a:cubicBezTo>
                  <a:cubicBezTo>
                    <a:pt x="4081" y="2423"/>
                    <a:pt x="3902" y="2602"/>
                    <a:pt x="3676" y="2602"/>
                  </a:cubicBezTo>
                  <a:cubicBezTo>
                    <a:pt x="3449" y="2602"/>
                    <a:pt x="3270" y="2423"/>
                    <a:pt x="3270" y="2196"/>
                  </a:cubicBezTo>
                  <a:cubicBezTo>
                    <a:pt x="3270" y="1463"/>
                    <a:pt x="2603" y="991"/>
                    <a:pt x="2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657575" y="2431825"/>
              <a:ext cx="96375" cy="124900"/>
            </a:xfrm>
            <a:custGeom>
              <a:avLst/>
              <a:gdLst/>
              <a:ahLst/>
              <a:cxnLst/>
              <a:rect l="l" t="t" r="r" b="b"/>
              <a:pathLst>
                <a:path w="3855" h="4996" extrusionOk="0">
                  <a:moveTo>
                    <a:pt x="2602" y="0"/>
                  </a:moveTo>
                  <a:cubicBezTo>
                    <a:pt x="2602" y="991"/>
                    <a:pt x="1951" y="1463"/>
                    <a:pt x="1951" y="2196"/>
                  </a:cubicBezTo>
                  <a:cubicBezTo>
                    <a:pt x="1951" y="2423"/>
                    <a:pt x="1756" y="2602"/>
                    <a:pt x="1529" y="2602"/>
                  </a:cubicBezTo>
                  <a:cubicBezTo>
                    <a:pt x="1299" y="2602"/>
                    <a:pt x="1124" y="2423"/>
                    <a:pt x="1124" y="2196"/>
                  </a:cubicBezTo>
                  <a:cubicBezTo>
                    <a:pt x="1124" y="1642"/>
                    <a:pt x="1334" y="1252"/>
                    <a:pt x="1545" y="831"/>
                  </a:cubicBezTo>
                  <a:cubicBezTo>
                    <a:pt x="1529" y="831"/>
                    <a:pt x="1514" y="847"/>
                    <a:pt x="1494" y="862"/>
                  </a:cubicBezTo>
                  <a:cubicBezTo>
                    <a:pt x="862" y="1252"/>
                    <a:pt x="0" y="1791"/>
                    <a:pt x="0" y="3039"/>
                  </a:cubicBezTo>
                  <a:cubicBezTo>
                    <a:pt x="0" y="3659"/>
                    <a:pt x="293" y="4178"/>
                    <a:pt x="831" y="4537"/>
                  </a:cubicBezTo>
                  <a:cubicBezTo>
                    <a:pt x="1316" y="4854"/>
                    <a:pt x="1972" y="4996"/>
                    <a:pt x="2604" y="4996"/>
                  </a:cubicBezTo>
                  <a:cubicBezTo>
                    <a:pt x="3008" y="4996"/>
                    <a:pt x="3403" y="4938"/>
                    <a:pt x="3737" y="4830"/>
                  </a:cubicBezTo>
                  <a:cubicBezTo>
                    <a:pt x="3269" y="4358"/>
                    <a:pt x="3008" y="3722"/>
                    <a:pt x="3008" y="3039"/>
                  </a:cubicBezTo>
                  <a:cubicBezTo>
                    <a:pt x="3008" y="2243"/>
                    <a:pt x="3285" y="1529"/>
                    <a:pt x="3854" y="944"/>
                  </a:cubicBezTo>
                  <a:cubicBezTo>
                    <a:pt x="3511" y="718"/>
                    <a:pt x="3105" y="488"/>
                    <a:pt x="2977" y="230"/>
                  </a:cubicBezTo>
                  <a:cubicBezTo>
                    <a:pt x="2895" y="98"/>
                    <a:pt x="2762" y="0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2883150" y="2431825"/>
              <a:ext cx="96675" cy="124900"/>
            </a:xfrm>
            <a:custGeom>
              <a:avLst/>
              <a:gdLst/>
              <a:ahLst/>
              <a:cxnLst/>
              <a:rect l="l" t="t" r="r" b="b"/>
              <a:pathLst>
                <a:path w="3867" h="4996" extrusionOk="0">
                  <a:moveTo>
                    <a:pt x="1268" y="0"/>
                  </a:moveTo>
                  <a:cubicBezTo>
                    <a:pt x="1104" y="0"/>
                    <a:pt x="956" y="98"/>
                    <a:pt x="894" y="230"/>
                  </a:cubicBezTo>
                  <a:cubicBezTo>
                    <a:pt x="761" y="488"/>
                    <a:pt x="355" y="718"/>
                    <a:pt x="0" y="944"/>
                  </a:cubicBezTo>
                  <a:cubicBezTo>
                    <a:pt x="566" y="1529"/>
                    <a:pt x="843" y="2243"/>
                    <a:pt x="843" y="3039"/>
                  </a:cubicBezTo>
                  <a:cubicBezTo>
                    <a:pt x="843" y="3722"/>
                    <a:pt x="586" y="4358"/>
                    <a:pt x="129" y="4830"/>
                  </a:cubicBezTo>
                  <a:cubicBezTo>
                    <a:pt x="459" y="4938"/>
                    <a:pt x="851" y="4996"/>
                    <a:pt x="1253" y="4996"/>
                  </a:cubicBezTo>
                  <a:cubicBezTo>
                    <a:pt x="1884" y="4996"/>
                    <a:pt x="2542" y="4854"/>
                    <a:pt x="3039" y="4537"/>
                  </a:cubicBezTo>
                  <a:cubicBezTo>
                    <a:pt x="3574" y="4178"/>
                    <a:pt x="3866" y="3659"/>
                    <a:pt x="3866" y="3039"/>
                  </a:cubicBezTo>
                  <a:cubicBezTo>
                    <a:pt x="3866" y="1791"/>
                    <a:pt x="3004" y="1252"/>
                    <a:pt x="2372" y="862"/>
                  </a:cubicBezTo>
                  <a:cubicBezTo>
                    <a:pt x="2357" y="847"/>
                    <a:pt x="2341" y="831"/>
                    <a:pt x="2322" y="831"/>
                  </a:cubicBezTo>
                  <a:cubicBezTo>
                    <a:pt x="2552" y="1268"/>
                    <a:pt x="2747" y="1642"/>
                    <a:pt x="2747" y="2196"/>
                  </a:cubicBezTo>
                  <a:cubicBezTo>
                    <a:pt x="2747" y="2423"/>
                    <a:pt x="2552" y="2602"/>
                    <a:pt x="2322" y="2602"/>
                  </a:cubicBezTo>
                  <a:cubicBezTo>
                    <a:pt x="2095" y="2602"/>
                    <a:pt x="1916" y="2423"/>
                    <a:pt x="1916" y="2196"/>
                  </a:cubicBezTo>
                  <a:cubicBezTo>
                    <a:pt x="1916" y="1463"/>
                    <a:pt x="1268" y="991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/>
          <p:nvPr/>
        </p:nvSpPr>
        <p:spPr>
          <a:xfrm flipH="1">
            <a:off x="7641963" y="28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/>
          <p:nvPr/>
        </p:nvSpPr>
        <p:spPr>
          <a:xfrm flipH="1">
            <a:off x="794350" y="46033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"/>
          <p:cNvSpPr/>
          <p:nvPr/>
        </p:nvSpPr>
        <p:spPr>
          <a:xfrm flipH="1">
            <a:off x="1485375" y="44937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"/>
          <p:cNvSpPr/>
          <p:nvPr/>
        </p:nvSpPr>
        <p:spPr>
          <a:xfrm flipH="1">
            <a:off x="8377050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441950" y="248600"/>
            <a:ext cx="352400" cy="350900"/>
            <a:chOff x="3154950" y="1682900"/>
            <a:chExt cx="352400" cy="350900"/>
          </a:xfrm>
        </p:grpSpPr>
        <p:sp>
          <p:nvSpPr>
            <p:cNvPr id="247" name="Google Shape;247;p15"/>
            <p:cNvSpPr/>
            <p:nvPr/>
          </p:nvSpPr>
          <p:spPr>
            <a:xfrm>
              <a:off x="3471150" y="1772725"/>
              <a:ext cx="36200" cy="48050"/>
            </a:xfrm>
            <a:custGeom>
              <a:avLst/>
              <a:gdLst/>
              <a:ahLst/>
              <a:cxnLst/>
              <a:rect l="l" t="t" r="r" b="b"/>
              <a:pathLst>
                <a:path w="1448" h="1922" extrusionOk="0">
                  <a:moveTo>
                    <a:pt x="878" y="0"/>
                  </a:moveTo>
                  <a:cubicBezTo>
                    <a:pt x="648" y="652"/>
                    <a:pt x="324" y="1315"/>
                    <a:pt x="0" y="1920"/>
                  </a:cubicBezTo>
                  <a:cubicBezTo>
                    <a:pt x="32" y="1921"/>
                    <a:pt x="65" y="1921"/>
                    <a:pt x="98" y="1921"/>
                  </a:cubicBezTo>
                  <a:cubicBezTo>
                    <a:pt x="495" y="1921"/>
                    <a:pt x="933" y="1830"/>
                    <a:pt x="1217" y="1545"/>
                  </a:cubicBezTo>
                  <a:cubicBezTo>
                    <a:pt x="1366" y="1397"/>
                    <a:pt x="1448" y="1217"/>
                    <a:pt x="1428" y="1022"/>
                  </a:cubicBezTo>
                  <a:cubicBezTo>
                    <a:pt x="1428" y="683"/>
                    <a:pt x="1171" y="324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3368750" y="1682900"/>
              <a:ext cx="48775" cy="36200"/>
            </a:xfrm>
            <a:custGeom>
              <a:avLst/>
              <a:gdLst/>
              <a:ahLst/>
              <a:cxnLst/>
              <a:rect l="l" t="t" r="r" b="b"/>
              <a:pathLst>
                <a:path w="1951" h="1448" extrusionOk="0">
                  <a:moveTo>
                    <a:pt x="909" y="0"/>
                  </a:moveTo>
                  <a:cubicBezTo>
                    <a:pt x="714" y="0"/>
                    <a:pt x="535" y="67"/>
                    <a:pt x="390" y="211"/>
                  </a:cubicBezTo>
                  <a:cubicBezTo>
                    <a:pt x="82" y="519"/>
                    <a:pt x="0" y="1007"/>
                    <a:pt x="16" y="1448"/>
                  </a:cubicBezTo>
                  <a:cubicBezTo>
                    <a:pt x="617" y="1104"/>
                    <a:pt x="1299" y="780"/>
                    <a:pt x="1951" y="554"/>
                  </a:cubicBezTo>
                  <a:cubicBezTo>
                    <a:pt x="1623" y="246"/>
                    <a:pt x="1268" y="0"/>
                    <a:pt x="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357325" y="1708800"/>
              <a:ext cx="134900" cy="124125"/>
            </a:xfrm>
            <a:custGeom>
              <a:avLst/>
              <a:gdLst/>
              <a:ahLst/>
              <a:cxnLst/>
              <a:rect l="l" t="t" r="r" b="b"/>
              <a:pathLst>
                <a:path w="5396" h="4965" extrusionOk="0">
                  <a:moveTo>
                    <a:pt x="4054" y="0"/>
                  </a:moveTo>
                  <a:cubicBezTo>
                    <a:pt x="3040" y="0"/>
                    <a:pt x="1326" y="789"/>
                    <a:pt x="1" y="1648"/>
                  </a:cubicBezTo>
                  <a:lnTo>
                    <a:pt x="51" y="1711"/>
                  </a:lnTo>
                  <a:cubicBezTo>
                    <a:pt x="504" y="2151"/>
                    <a:pt x="555" y="2670"/>
                    <a:pt x="601" y="3111"/>
                  </a:cubicBezTo>
                  <a:cubicBezTo>
                    <a:pt x="652" y="3532"/>
                    <a:pt x="699" y="3794"/>
                    <a:pt x="929" y="4020"/>
                  </a:cubicBezTo>
                  <a:cubicBezTo>
                    <a:pt x="1155" y="4246"/>
                    <a:pt x="1417" y="4297"/>
                    <a:pt x="1838" y="4344"/>
                  </a:cubicBezTo>
                  <a:cubicBezTo>
                    <a:pt x="2275" y="4395"/>
                    <a:pt x="2798" y="4457"/>
                    <a:pt x="3250" y="4898"/>
                  </a:cubicBezTo>
                  <a:lnTo>
                    <a:pt x="3301" y="4964"/>
                  </a:lnTo>
                  <a:cubicBezTo>
                    <a:pt x="4405" y="3240"/>
                    <a:pt x="5396" y="884"/>
                    <a:pt x="4733" y="216"/>
                  </a:cubicBezTo>
                  <a:cubicBezTo>
                    <a:pt x="4583" y="67"/>
                    <a:pt x="434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154950" y="1761700"/>
              <a:ext cx="273125" cy="272100"/>
            </a:xfrm>
            <a:custGeom>
              <a:avLst/>
              <a:gdLst/>
              <a:ahLst/>
              <a:cxnLst/>
              <a:rect l="l" t="t" r="r" b="b"/>
              <a:pathLst>
                <a:path w="10925" h="10884" extrusionOk="0">
                  <a:moveTo>
                    <a:pt x="7397" y="0"/>
                  </a:moveTo>
                  <a:cubicBezTo>
                    <a:pt x="6504" y="652"/>
                    <a:pt x="5642" y="1463"/>
                    <a:pt x="5950" y="2520"/>
                  </a:cubicBezTo>
                  <a:lnTo>
                    <a:pt x="5560" y="2911"/>
                  </a:lnTo>
                  <a:cubicBezTo>
                    <a:pt x="5470" y="3008"/>
                    <a:pt x="5352" y="3057"/>
                    <a:pt x="5234" y="3057"/>
                  </a:cubicBezTo>
                  <a:cubicBezTo>
                    <a:pt x="5116" y="3057"/>
                    <a:pt x="4998" y="3008"/>
                    <a:pt x="4908" y="2911"/>
                  </a:cubicBezTo>
                  <a:cubicBezTo>
                    <a:pt x="4733" y="2731"/>
                    <a:pt x="4733" y="2439"/>
                    <a:pt x="4908" y="2263"/>
                  </a:cubicBezTo>
                  <a:cubicBezTo>
                    <a:pt x="5072" y="2099"/>
                    <a:pt x="5072" y="1838"/>
                    <a:pt x="4908" y="1678"/>
                  </a:cubicBezTo>
                  <a:cubicBezTo>
                    <a:pt x="4828" y="1596"/>
                    <a:pt x="4723" y="1555"/>
                    <a:pt x="4617" y="1555"/>
                  </a:cubicBezTo>
                  <a:cubicBezTo>
                    <a:pt x="4512" y="1555"/>
                    <a:pt x="4405" y="1596"/>
                    <a:pt x="4323" y="1678"/>
                  </a:cubicBezTo>
                  <a:cubicBezTo>
                    <a:pt x="3820" y="2181"/>
                    <a:pt x="3820" y="2992"/>
                    <a:pt x="4323" y="3496"/>
                  </a:cubicBezTo>
                  <a:cubicBezTo>
                    <a:pt x="4577" y="3747"/>
                    <a:pt x="4907" y="3873"/>
                    <a:pt x="5236" y="3873"/>
                  </a:cubicBezTo>
                  <a:cubicBezTo>
                    <a:pt x="5565" y="3873"/>
                    <a:pt x="5894" y="3747"/>
                    <a:pt x="6145" y="3496"/>
                  </a:cubicBezTo>
                  <a:lnTo>
                    <a:pt x="6356" y="3285"/>
                  </a:lnTo>
                  <a:cubicBezTo>
                    <a:pt x="6453" y="3414"/>
                    <a:pt x="6566" y="3546"/>
                    <a:pt x="6683" y="3675"/>
                  </a:cubicBezTo>
                  <a:lnTo>
                    <a:pt x="165" y="10194"/>
                  </a:lnTo>
                  <a:cubicBezTo>
                    <a:pt x="1" y="10338"/>
                    <a:pt x="1" y="10600"/>
                    <a:pt x="165" y="10764"/>
                  </a:cubicBezTo>
                  <a:cubicBezTo>
                    <a:pt x="245" y="10844"/>
                    <a:pt x="350" y="10884"/>
                    <a:pt x="456" y="10884"/>
                  </a:cubicBezTo>
                  <a:cubicBezTo>
                    <a:pt x="562" y="10884"/>
                    <a:pt x="668" y="10844"/>
                    <a:pt x="750" y="10764"/>
                  </a:cubicBezTo>
                  <a:lnTo>
                    <a:pt x="7249" y="4245"/>
                  </a:lnTo>
                  <a:cubicBezTo>
                    <a:pt x="7382" y="4358"/>
                    <a:pt x="7511" y="4471"/>
                    <a:pt x="7639" y="4569"/>
                  </a:cubicBezTo>
                  <a:lnTo>
                    <a:pt x="7429" y="4779"/>
                  </a:lnTo>
                  <a:cubicBezTo>
                    <a:pt x="6925" y="5286"/>
                    <a:pt x="6925" y="6098"/>
                    <a:pt x="7429" y="6601"/>
                  </a:cubicBezTo>
                  <a:cubicBezTo>
                    <a:pt x="7680" y="6853"/>
                    <a:pt x="8010" y="6978"/>
                    <a:pt x="8340" y="6978"/>
                  </a:cubicBezTo>
                  <a:cubicBezTo>
                    <a:pt x="8669" y="6978"/>
                    <a:pt x="8999" y="6853"/>
                    <a:pt x="9250" y="6601"/>
                  </a:cubicBezTo>
                  <a:cubicBezTo>
                    <a:pt x="9414" y="6437"/>
                    <a:pt x="9414" y="6180"/>
                    <a:pt x="9250" y="6016"/>
                  </a:cubicBezTo>
                  <a:cubicBezTo>
                    <a:pt x="9169" y="5934"/>
                    <a:pt x="9063" y="5893"/>
                    <a:pt x="8958" y="5893"/>
                  </a:cubicBezTo>
                  <a:cubicBezTo>
                    <a:pt x="8853" y="5893"/>
                    <a:pt x="8747" y="5934"/>
                    <a:pt x="8665" y="6016"/>
                  </a:cubicBezTo>
                  <a:cubicBezTo>
                    <a:pt x="8576" y="6106"/>
                    <a:pt x="8458" y="6150"/>
                    <a:pt x="8340" y="6150"/>
                  </a:cubicBezTo>
                  <a:cubicBezTo>
                    <a:pt x="8222" y="6150"/>
                    <a:pt x="8103" y="6106"/>
                    <a:pt x="8014" y="6016"/>
                  </a:cubicBezTo>
                  <a:cubicBezTo>
                    <a:pt x="7834" y="5836"/>
                    <a:pt x="7834" y="5544"/>
                    <a:pt x="8014" y="5364"/>
                  </a:cubicBezTo>
                  <a:lnTo>
                    <a:pt x="8404" y="4974"/>
                  </a:lnTo>
                  <a:cubicBezTo>
                    <a:pt x="8555" y="5019"/>
                    <a:pt x="8701" y="5039"/>
                    <a:pt x="8842" y="5039"/>
                  </a:cubicBezTo>
                  <a:cubicBezTo>
                    <a:pt x="9690" y="5039"/>
                    <a:pt x="10366" y="4297"/>
                    <a:pt x="10924" y="3531"/>
                  </a:cubicBezTo>
                  <a:lnTo>
                    <a:pt x="10760" y="3367"/>
                  </a:lnTo>
                  <a:cubicBezTo>
                    <a:pt x="10534" y="3141"/>
                    <a:pt x="10257" y="3090"/>
                    <a:pt x="9836" y="3043"/>
                  </a:cubicBezTo>
                  <a:cubicBezTo>
                    <a:pt x="9414" y="2992"/>
                    <a:pt x="8876" y="2926"/>
                    <a:pt x="8439" y="2489"/>
                  </a:cubicBezTo>
                  <a:cubicBezTo>
                    <a:pt x="7998" y="2048"/>
                    <a:pt x="7932" y="1514"/>
                    <a:pt x="7885" y="1093"/>
                  </a:cubicBezTo>
                  <a:cubicBezTo>
                    <a:pt x="7834" y="667"/>
                    <a:pt x="7803" y="390"/>
                    <a:pt x="7577" y="164"/>
                  </a:cubicBezTo>
                  <a:lnTo>
                    <a:pt x="73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7"/>
          <p:cNvSpPr/>
          <p:nvPr/>
        </p:nvSpPr>
        <p:spPr>
          <a:xfrm flipH="1">
            <a:off x="8677088" y="540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"/>
          <p:cNvSpPr/>
          <p:nvPr/>
        </p:nvSpPr>
        <p:spPr>
          <a:xfrm flipH="1">
            <a:off x="325000" y="4287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"/>
          <p:cNvSpPr/>
          <p:nvPr/>
        </p:nvSpPr>
        <p:spPr>
          <a:xfrm flipH="1">
            <a:off x="8284575" y="18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17"/>
          <p:cNvGrpSpPr/>
          <p:nvPr/>
        </p:nvGrpSpPr>
        <p:grpSpPr>
          <a:xfrm rot="1800044">
            <a:off x="8466825" y="4444387"/>
            <a:ext cx="275519" cy="351117"/>
            <a:chOff x="3696250" y="3543075"/>
            <a:chExt cx="275525" cy="351125"/>
          </a:xfrm>
        </p:grpSpPr>
        <p:sp>
          <p:nvSpPr>
            <p:cNvPr id="271" name="Google Shape;271;p17"/>
            <p:cNvSpPr/>
            <p:nvPr/>
          </p:nvSpPr>
          <p:spPr>
            <a:xfrm>
              <a:off x="3740125" y="3698125"/>
              <a:ext cx="187775" cy="196075"/>
            </a:xfrm>
            <a:custGeom>
              <a:avLst/>
              <a:gdLst/>
              <a:ahLst/>
              <a:cxnLst/>
              <a:rect l="l" t="t" r="r" b="b"/>
              <a:pathLst>
                <a:path w="7511" h="7843" extrusionOk="0">
                  <a:moveTo>
                    <a:pt x="3757" y="1"/>
                  </a:moveTo>
                  <a:cubicBezTo>
                    <a:pt x="1417" y="1"/>
                    <a:pt x="227" y="1038"/>
                    <a:pt x="180" y="1073"/>
                  </a:cubicBezTo>
                  <a:cubicBezTo>
                    <a:pt x="32" y="1202"/>
                    <a:pt x="1" y="1413"/>
                    <a:pt x="98" y="1577"/>
                  </a:cubicBezTo>
                  <a:lnTo>
                    <a:pt x="3399" y="7623"/>
                  </a:lnTo>
                  <a:cubicBezTo>
                    <a:pt x="3480" y="7770"/>
                    <a:pt x="3623" y="7843"/>
                    <a:pt x="3763" y="7843"/>
                  </a:cubicBezTo>
                  <a:cubicBezTo>
                    <a:pt x="3903" y="7843"/>
                    <a:pt x="4040" y="7770"/>
                    <a:pt x="4112" y="7623"/>
                  </a:cubicBezTo>
                  <a:lnTo>
                    <a:pt x="7428" y="1577"/>
                  </a:lnTo>
                  <a:cubicBezTo>
                    <a:pt x="7510" y="1413"/>
                    <a:pt x="7479" y="1202"/>
                    <a:pt x="7331" y="1073"/>
                  </a:cubicBezTo>
                  <a:cubicBezTo>
                    <a:pt x="7284" y="1038"/>
                    <a:pt x="6114" y="1"/>
                    <a:pt x="3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3697500" y="3543075"/>
              <a:ext cx="273500" cy="71300"/>
            </a:xfrm>
            <a:custGeom>
              <a:avLst/>
              <a:gdLst/>
              <a:ahLst/>
              <a:cxnLst/>
              <a:rect l="l" t="t" r="r" b="b"/>
              <a:pathLst>
                <a:path w="10940" h="2852" extrusionOk="0">
                  <a:moveTo>
                    <a:pt x="5469" y="1"/>
                  </a:moveTo>
                  <a:cubicBezTo>
                    <a:pt x="3998" y="1"/>
                    <a:pt x="2527" y="431"/>
                    <a:pt x="1284" y="1291"/>
                  </a:cubicBezTo>
                  <a:cubicBezTo>
                    <a:pt x="633" y="1747"/>
                    <a:pt x="196" y="2204"/>
                    <a:pt x="1" y="2446"/>
                  </a:cubicBezTo>
                  <a:cubicBezTo>
                    <a:pt x="910" y="2477"/>
                    <a:pt x="1737" y="2610"/>
                    <a:pt x="2470" y="2851"/>
                  </a:cubicBezTo>
                  <a:cubicBezTo>
                    <a:pt x="2632" y="2165"/>
                    <a:pt x="3242" y="1702"/>
                    <a:pt x="3917" y="1702"/>
                  </a:cubicBezTo>
                  <a:cubicBezTo>
                    <a:pt x="4056" y="1702"/>
                    <a:pt x="4198" y="1722"/>
                    <a:pt x="4339" y="1763"/>
                  </a:cubicBezTo>
                  <a:cubicBezTo>
                    <a:pt x="4639" y="1429"/>
                    <a:pt x="5050" y="1263"/>
                    <a:pt x="5461" y="1263"/>
                  </a:cubicBezTo>
                  <a:cubicBezTo>
                    <a:pt x="5871" y="1263"/>
                    <a:pt x="6282" y="1429"/>
                    <a:pt x="6582" y="1763"/>
                  </a:cubicBezTo>
                  <a:cubicBezTo>
                    <a:pt x="6724" y="1722"/>
                    <a:pt x="6866" y="1702"/>
                    <a:pt x="7005" y="1702"/>
                  </a:cubicBezTo>
                  <a:cubicBezTo>
                    <a:pt x="7682" y="1702"/>
                    <a:pt x="8292" y="2165"/>
                    <a:pt x="8466" y="2851"/>
                  </a:cubicBezTo>
                  <a:cubicBezTo>
                    <a:pt x="9200" y="2610"/>
                    <a:pt x="10011" y="2477"/>
                    <a:pt x="10940" y="2446"/>
                  </a:cubicBezTo>
                  <a:cubicBezTo>
                    <a:pt x="10729" y="2204"/>
                    <a:pt x="10304" y="1747"/>
                    <a:pt x="9656" y="1291"/>
                  </a:cubicBezTo>
                  <a:cubicBezTo>
                    <a:pt x="8412" y="431"/>
                    <a:pt x="6940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3778750" y="3595150"/>
              <a:ext cx="110925" cy="77750"/>
            </a:xfrm>
            <a:custGeom>
              <a:avLst/>
              <a:gdLst/>
              <a:ahLst/>
              <a:cxnLst/>
              <a:rect l="l" t="t" r="r" b="b"/>
              <a:pathLst>
                <a:path w="4437" h="3110" extrusionOk="0">
                  <a:moveTo>
                    <a:pt x="2218" y="1"/>
                  </a:moveTo>
                  <a:cubicBezTo>
                    <a:pt x="1978" y="1"/>
                    <a:pt x="1738" y="127"/>
                    <a:pt x="1608" y="378"/>
                  </a:cubicBezTo>
                  <a:cubicBezTo>
                    <a:pt x="1531" y="520"/>
                    <a:pt x="1390" y="597"/>
                    <a:pt x="1239" y="597"/>
                  </a:cubicBezTo>
                  <a:cubicBezTo>
                    <a:pt x="1167" y="597"/>
                    <a:pt x="1092" y="579"/>
                    <a:pt x="1023" y="542"/>
                  </a:cubicBezTo>
                  <a:cubicBezTo>
                    <a:pt x="915" y="475"/>
                    <a:pt x="797" y="445"/>
                    <a:pt x="681" y="445"/>
                  </a:cubicBezTo>
                  <a:cubicBezTo>
                    <a:pt x="345" y="445"/>
                    <a:pt x="24" y="702"/>
                    <a:pt x="1" y="1077"/>
                  </a:cubicBezTo>
                  <a:cubicBezTo>
                    <a:pt x="909" y="1517"/>
                    <a:pt x="1658" y="2185"/>
                    <a:pt x="2212" y="3109"/>
                  </a:cubicBezTo>
                  <a:cubicBezTo>
                    <a:pt x="2731" y="2247"/>
                    <a:pt x="3461" y="1549"/>
                    <a:pt x="4436" y="1077"/>
                  </a:cubicBezTo>
                  <a:cubicBezTo>
                    <a:pt x="4401" y="702"/>
                    <a:pt x="4086" y="445"/>
                    <a:pt x="3747" y="445"/>
                  </a:cubicBezTo>
                  <a:cubicBezTo>
                    <a:pt x="3630" y="445"/>
                    <a:pt x="3510" y="475"/>
                    <a:pt x="3398" y="542"/>
                  </a:cubicBezTo>
                  <a:cubicBezTo>
                    <a:pt x="3335" y="579"/>
                    <a:pt x="3263" y="597"/>
                    <a:pt x="3191" y="597"/>
                  </a:cubicBezTo>
                  <a:cubicBezTo>
                    <a:pt x="3042" y="597"/>
                    <a:pt x="2895" y="520"/>
                    <a:pt x="2829" y="378"/>
                  </a:cubicBezTo>
                  <a:cubicBezTo>
                    <a:pt x="2698" y="127"/>
                    <a:pt x="2458" y="1"/>
                    <a:pt x="2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3696250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0" y="1"/>
                  </a:moveTo>
                  <a:lnTo>
                    <a:pt x="1689" y="3153"/>
                  </a:lnTo>
                  <a:cubicBezTo>
                    <a:pt x="2161" y="2845"/>
                    <a:pt x="3152" y="2291"/>
                    <a:pt x="4682" y="2146"/>
                  </a:cubicBezTo>
                  <a:cubicBezTo>
                    <a:pt x="3640" y="586"/>
                    <a:pt x="1884" y="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3854725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4682" y="1"/>
                  </a:moveTo>
                  <a:lnTo>
                    <a:pt x="4682" y="1"/>
                  </a:lnTo>
                  <a:cubicBezTo>
                    <a:pt x="2813" y="32"/>
                    <a:pt x="1058" y="586"/>
                    <a:pt x="0" y="2146"/>
                  </a:cubicBezTo>
                  <a:cubicBezTo>
                    <a:pt x="1530" y="2291"/>
                    <a:pt x="2536" y="2845"/>
                    <a:pt x="3008" y="3153"/>
                  </a:cubicBezTo>
                  <a:lnTo>
                    <a:pt x="46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7"/>
          <p:cNvGrpSpPr/>
          <p:nvPr/>
        </p:nvGrpSpPr>
        <p:grpSpPr>
          <a:xfrm>
            <a:off x="8284575" y="422625"/>
            <a:ext cx="352750" cy="351225"/>
            <a:chOff x="3658500" y="1682800"/>
            <a:chExt cx="352750" cy="351225"/>
          </a:xfrm>
        </p:grpSpPr>
        <p:sp>
          <p:nvSpPr>
            <p:cNvPr id="277" name="Google Shape;277;p17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325000" y="274875"/>
            <a:ext cx="351925" cy="351125"/>
            <a:chOff x="2642925" y="1682900"/>
            <a:chExt cx="351925" cy="351125"/>
          </a:xfrm>
        </p:grpSpPr>
        <p:sp>
          <p:nvSpPr>
            <p:cNvPr id="282" name="Google Shape;282;p17"/>
            <p:cNvSpPr/>
            <p:nvPr/>
          </p:nvSpPr>
          <p:spPr>
            <a:xfrm>
              <a:off x="2872500" y="1771025"/>
              <a:ext cx="37125" cy="33425"/>
            </a:xfrm>
            <a:custGeom>
              <a:avLst/>
              <a:gdLst/>
              <a:ahLst/>
              <a:cxnLst/>
              <a:rect l="l" t="t" r="r" b="b"/>
              <a:pathLst>
                <a:path w="1485" h="1337" extrusionOk="0">
                  <a:moveTo>
                    <a:pt x="421" y="1"/>
                  </a:moveTo>
                  <a:cubicBezTo>
                    <a:pt x="321" y="1"/>
                    <a:pt x="218" y="17"/>
                    <a:pt x="114" y="53"/>
                  </a:cubicBezTo>
                  <a:cubicBezTo>
                    <a:pt x="114" y="53"/>
                    <a:pt x="134" y="638"/>
                    <a:pt x="1" y="1336"/>
                  </a:cubicBezTo>
                  <a:lnTo>
                    <a:pt x="1" y="1336"/>
                  </a:lnTo>
                  <a:cubicBezTo>
                    <a:pt x="18" y="1329"/>
                    <a:pt x="576" y="1207"/>
                    <a:pt x="1304" y="1188"/>
                  </a:cubicBezTo>
                  <a:cubicBezTo>
                    <a:pt x="1484" y="577"/>
                    <a:pt x="1011" y="1"/>
                    <a:pt x="421" y="1"/>
                  </a:cubicBezTo>
                  <a:close/>
                  <a:moveTo>
                    <a:pt x="1" y="1336"/>
                  </a:moveTo>
                  <a:cubicBezTo>
                    <a:pt x="1" y="1336"/>
                    <a:pt x="1" y="1336"/>
                    <a:pt x="1" y="1336"/>
                  </a:cubicBezTo>
                  <a:cubicBezTo>
                    <a:pt x="1" y="1336"/>
                    <a:pt x="1" y="1336"/>
                    <a:pt x="1" y="1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2642925" y="1941725"/>
              <a:ext cx="92300" cy="92300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" y="1"/>
                  </a:moveTo>
                  <a:lnTo>
                    <a:pt x="3691" y="3691"/>
                  </a:lnTo>
                  <a:cubicBezTo>
                    <a:pt x="3332" y="2634"/>
                    <a:pt x="3235" y="1417"/>
                    <a:pt x="3465" y="231"/>
                  </a:cubicBezTo>
                  <a:lnTo>
                    <a:pt x="3465" y="231"/>
                  </a:lnTo>
                  <a:cubicBezTo>
                    <a:pt x="3034" y="313"/>
                    <a:pt x="2600" y="352"/>
                    <a:pt x="2171" y="352"/>
                  </a:cubicBezTo>
                  <a:cubicBezTo>
                    <a:pt x="1415" y="352"/>
                    <a:pt x="675" y="2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2863150" y="1682900"/>
              <a:ext cx="131700" cy="129625"/>
            </a:xfrm>
            <a:custGeom>
              <a:avLst/>
              <a:gdLst/>
              <a:ahLst/>
              <a:cxnLst/>
              <a:rect l="l" t="t" r="r" b="b"/>
              <a:pathLst>
                <a:path w="5268" h="5185" extrusionOk="0">
                  <a:moveTo>
                    <a:pt x="1042" y="0"/>
                  </a:moveTo>
                  <a:cubicBezTo>
                    <a:pt x="441" y="0"/>
                    <a:pt x="98" y="277"/>
                    <a:pt x="1" y="847"/>
                  </a:cubicBezTo>
                  <a:cubicBezTo>
                    <a:pt x="20" y="878"/>
                    <a:pt x="328" y="1627"/>
                    <a:pt x="457" y="2731"/>
                  </a:cubicBezTo>
                  <a:cubicBezTo>
                    <a:pt x="564" y="2705"/>
                    <a:pt x="677" y="2694"/>
                    <a:pt x="791" y="2694"/>
                  </a:cubicBezTo>
                  <a:cubicBezTo>
                    <a:pt x="884" y="2694"/>
                    <a:pt x="979" y="2701"/>
                    <a:pt x="1073" y="2715"/>
                  </a:cubicBezTo>
                  <a:lnTo>
                    <a:pt x="1288" y="2099"/>
                  </a:lnTo>
                  <a:cubicBezTo>
                    <a:pt x="1338" y="1913"/>
                    <a:pt x="1509" y="1803"/>
                    <a:pt x="1684" y="1803"/>
                  </a:cubicBezTo>
                  <a:cubicBezTo>
                    <a:pt x="1725" y="1803"/>
                    <a:pt x="1767" y="1809"/>
                    <a:pt x="1807" y="1822"/>
                  </a:cubicBezTo>
                  <a:cubicBezTo>
                    <a:pt x="2033" y="1904"/>
                    <a:pt x="2146" y="2130"/>
                    <a:pt x="2084" y="2356"/>
                  </a:cubicBezTo>
                  <a:lnTo>
                    <a:pt x="1838" y="3055"/>
                  </a:lnTo>
                  <a:cubicBezTo>
                    <a:pt x="1971" y="3152"/>
                    <a:pt x="2084" y="3269"/>
                    <a:pt x="2197" y="3398"/>
                  </a:cubicBezTo>
                  <a:lnTo>
                    <a:pt x="2880" y="3152"/>
                  </a:lnTo>
                  <a:cubicBezTo>
                    <a:pt x="2921" y="3141"/>
                    <a:pt x="2963" y="3135"/>
                    <a:pt x="3004" y="3135"/>
                  </a:cubicBezTo>
                  <a:cubicBezTo>
                    <a:pt x="3185" y="3135"/>
                    <a:pt x="3350" y="3245"/>
                    <a:pt x="3414" y="3429"/>
                  </a:cubicBezTo>
                  <a:cubicBezTo>
                    <a:pt x="3480" y="3640"/>
                    <a:pt x="3367" y="3886"/>
                    <a:pt x="3157" y="3952"/>
                  </a:cubicBezTo>
                  <a:lnTo>
                    <a:pt x="2521" y="4163"/>
                  </a:lnTo>
                  <a:cubicBezTo>
                    <a:pt x="2556" y="4358"/>
                    <a:pt x="2556" y="4553"/>
                    <a:pt x="2521" y="4748"/>
                  </a:cubicBezTo>
                  <a:cubicBezTo>
                    <a:pt x="3609" y="4861"/>
                    <a:pt x="4343" y="5169"/>
                    <a:pt x="4389" y="5185"/>
                  </a:cubicBezTo>
                  <a:cubicBezTo>
                    <a:pt x="4912" y="5087"/>
                    <a:pt x="5236" y="4877"/>
                    <a:pt x="5236" y="4194"/>
                  </a:cubicBezTo>
                  <a:cubicBezTo>
                    <a:pt x="5236" y="3835"/>
                    <a:pt x="5107" y="3496"/>
                    <a:pt x="4877" y="3219"/>
                  </a:cubicBezTo>
                  <a:cubicBezTo>
                    <a:pt x="5267" y="2423"/>
                    <a:pt x="4780" y="1463"/>
                    <a:pt x="3886" y="1350"/>
                  </a:cubicBezTo>
                  <a:cubicBezTo>
                    <a:pt x="3800" y="669"/>
                    <a:pt x="3221" y="223"/>
                    <a:pt x="2598" y="223"/>
                  </a:cubicBezTo>
                  <a:cubicBezTo>
                    <a:pt x="2405" y="223"/>
                    <a:pt x="2206" y="266"/>
                    <a:pt x="2018" y="359"/>
                  </a:cubicBezTo>
                  <a:cubicBezTo>
                    <a:pt x="1756" y="129"/>
                    <a:pt x="1401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2645750" y="1718675"/>
              <a:ext cx="211775" cy="211050"/>
            </a:xfrm>
            <a:custGeom>
              <a:avLst/>
              <a:gdLst/>
              <a:ahLst/>
              <a:cxnLst/>
              <a:rect l="l" t="t" r="r" b="b"/>
              <a:pathLst>
                <a:path w="8471" h="8442" extrusionOk="0">
                  <a:moveTo>
                    <a:pt x="8014" y="1"/>
                  </a:moveTo>
                  <a:lnTo>
                    <a:pt x="1" y="8061"/>
                  </a:lnTo>
                  <a:cubicBezTo>
                    <a:pt x="630" y="8310"/>
                    <a:pt x="1343" y="8441"/>
                    <a:pt x="2071" y="8441"/>
                  </a:cubicBezTo>
                  <a:cubicBezTo>
                    <a:pt x="2585" y="8441"/>
                    <a:pt x="3106" y="8376"/>
                    <a:pt x="3610" y="8240"/>
                  </a:cubicBezTo>
                  <a:cubicBezTo>
                    <a:pt x="3984" y="7167"/>
                    <a:pt x="4636" y="6227"/>
                    <a:pt x="5431" y="5412"/>
                  </a:cubicBezTo>
                  <a:cubicBezTo>
                    <a:pt x="6227" y="4616"/>
                    <a:pt x="7156" y="4031"/>
                    <a:pt x="8162" y="3672"/>
                  </a:cubicBezTo>
                  <a:cubicBezTo>
                    <a:pt x="8470" y="2470"/>
                    <a:pt x="8404" y="1121"/>
                    <a:pt x="8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2746600" y="1821475"/>
              <a:ext cx="211675" cy="209725"/>
            </a:xfrm>
            <a:custGeom>
              <a:avLst/>
              <a:gdLst/>
              <a:ahLst/>
              <a:cxnLst/>
              <a:rect l="l" t="t" r="r" b="b"/>
              <a:pathLst>
                <a:path w="8467" h="8389" extrusionOk="0">
                  <a:moveTo>
                    <a:pt x="5135" y="1284"/>
                  </a:moveTo>
                  <a:cubicBezTo>
                    <a:pt x="5365" y="1284"/>
                    <a:pt x="5560" y="1479"/>
                    <a:pt x="5560" y="1706"/>
                  </a:cubicBezTo>
                  <a:cubicBezTo>
                    <a:pt x="5560" y="1936"/>
                    <a:pt x="5365" y="2115"/>
                    <a:pt x="5135" y="2115"/>
                  </a:cubicBezTo>
                  <a:cubicBezTo>
                    <a:pt x="4908" y="2115"/>
                    <a:pt x="4713" y="1936"/>
                    <a:pt x="4713" y="1706"/>
                  </a:cubicBezTo>
                  <a:cubicBezTo>
                    <a:pt x="4713" y="1479"/>
                    <a:pt x="4908" y="1284"/>
                    <a:pt x="5135" y="1284"/>
                  </a:cubicBezTo>
                  <a:close/>
                  <a:moveTo>
                    <a:pt x="3348" y="2618"/>
                  </a:moveTo>
                  <a:cubicBezTo>
                    <a:pt x="3590" y="2618"/>
                    <a:pt x="3769" y="2813"/>
                    <a:pt x="3769" y="3040"/>
                  </a:cubicBezTo>
                  <a:cubicBezTo>
                    <a:pt x="3769" y="3266"/>
                    <a:pt x="3590" y="3461"/>
                    <a:pt x="3348" y="3461"/>
                  </a:cubicBezTo>
                  <a:cubicBezTo>
                    <a:pt x="3122" y="3461"/>
                    <a:pt x="2942" y="3266"/>
                    <a:pt x="2942" y="3040"/>
                  </a:cubicBezTo>
                  <a:cubicBezTo>
                    <a:pt x="2942" y="2813"/>
                    <a:pt x="3122" y="2618"/>
                    <a:pt x="3348" y="2618"/>
                  </a:cubicBezTo>
                  <a:close/>
                  <a:moveTo>
                    <a:pt x="2014" y="4405"/>
                  </a:moveTo>
                  <a:cubicBezTo>
                    <a:pt x="2244" y="4405"/>
                    <a:pt x="2439" y="4585"/>
                    <a:pt x="2439" y="4811"/>
                  </a:cubicBezTo>
                  <a:cubicBezTo>
                    <a:pt x="2439" y="5057"/>
                    <a:pt x="2244" y="5236"/>
                    <a:pt x="2014" y="5236"/>
                  </a:cubicBezTo>
                  <a:cubicBezTo>
                    <a:pt x="1787" y="5236"/>
                    <a:pt x="1608" y="5057"/>
                    <a:pt x="1608" y="4811"/>
                  </a:cubicBezTo>
                  <a:cubicBezTo>
                    <a:pt x="1608" y="4585"/>
                    <a:pt x="1787" y="4405"/>
                    <a:pt x="2014" y="4405"/>
                  </a:cubicBezTo>
                  <a:close/>
                  <a:moveTo>
                    <a:pt x="6469" y="1"/>
                  </a:moveTo>
                  <a:cubicBezTo>
                    <a:pt x="4760" y="1"/>
                    <a:pt x="3250" y="633"/>
                    <a:pt x="1998" y="1901"/>
                  </a:cubicBezTo>
                  <a:cubicBezTo>
                    <a:pt x="648" y="3235"/>
                    <a:pt x="1" y="4764"/>
                    <a:pt x="32" y="6438"/>
                  </a:cubicBezTo>
                  <a:cubicBezTo>
                    <a:pt x="48" y="7347"/>
                    <a:pt x="274" y="8064"/>
                    <a:pt x="406" y="8388"/>
                  </a:cubicBezTo>
                  <a:lnTo>
                    <a:pt x="8466" y="325"/>
                  </a:lnTo>
                  <a:cubicBezTo>
                    <a:pt x="8111" y="196"/>
                    <a:pt x="7378" y="16"/>
                    <a:pt x="6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2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8"/>
          <p:cNvSpPr/>
          <p:nvPr/>
        </p:nvSpPr>
        <p:spPr>
          <a:xfrm>
            <a:off x="1435463" y="28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8"/>
          <p:cNvSpPr/>
          <p:nvPr/>
        </p:nvSpPr>
        <p:spPr>
          <a:xfrm>
            <a:off x="8283075" y="46033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8"/>
          <p:cNvSpPr/>
          <p:nvPr/>
        </p:nvSpPr>
        <p:spPr>
          <a:xfrm>
            <a:off x="70037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8"/>
          <p:cNvSpPr/>
          <p:nvPr/>
        </p:nvSpPr>
        <p:spPr>
          <a:xfrm>
            <a:off x="8377050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18"/>
          <p:cNvGrpSpPr/>
          <p:nvPr/>
        </p:nvGrpSpPr>
        <p:grpSpPr>
          <a:xfrm rot="1764780">
            <a:off x="7874006" y="375997"/>
            <a:ext cx="351149" cy="327999"/>
            <a:chOff x="4166025" y="2933700"/>
            <a:chExt cx="351150" cy="328000"/>
          </a:xfrm>
        </p:grpSpPr>
        <p:sp>
          <p:nvSpPr>
            <p:cNvPr id="294" name="Google Shape;294;p18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8"/>
          <p:cNvGrpSpPr/>
          <p:nvPr/>
        </p:nvGrpSpPr>
        <p:grpSpPr>
          <a:xfrm rot="1626189">
            <a:off x="584579" y="3931388"/>
            <a:ext cx="351130" cy="228978"/>
            <a:chOff x="2140275" y="2983100"/>
            <a:chExt cx="351125" cy="228975"/>
          </a:xfrm>
        </p:grpSpPr>
        <p:sp>
          <p:nvSpPr>
            <p:cNvPr id="301" name="Google Shape;301;p18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8"/>
          <p:cNvGrpSpPr/>
          <p:nvPr/>
        </p:nvGrpSpPr>
        <p:grpSpPr>
          <a:xfrm>
            <a:off x="880375" y="4407850"/>
            <a:ext cx="295050" cy="351225"/>
            <a:chOff x="2671400" y="3543150"/>
            <a:chExt cx="295050" cy="351225"/>
          </a:xfrm>
        </p:grpSpPr>
        <p:sp>
          <p:nvSpPr>
            <p:cNvPr id="306" name="Google Shape;306;p18"/>
            <p:cNvSpPr/>
            <p:nvPr/>
          </p:nvSpPr>
          <p:spPr>
            <a:xfrm>
              <a:off x="2712475" y="3718025"/>
              <a:ext cx="212150" cy="45075"/>
            </a:xfrm>
            <a:custGeom>
              <a:avLst/>
              <a:gdLst/>
              <a:ahLst/>
              <a:cxnLst/>
              <a:rect l="l" t="t" r="r" b="b"/>
              <a:pathLst>
                <a:path w="8486" h="1803" extrusionOk="0">
                  <a:moveTo>
                    <a:pt x="0" y="0"/>
                  </a:moveTo>
                  <a:lnTo>
                    <a:pt x="1576" y="1803"/>
                  </a:lnTo>
                  <a:lnTo>
                    <a:pt x="6905" y="1803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2671400" y="3728550"/>
              <a:ext cx="295050" cy="165825"/>
            </a:xfrm>
            <a:custGeom>
              <a:avLst/>
              <a:gdLst/>
              <a:ahLst/>
              <a:cxnLst/>
              <a:rect l="l" t="t" r="r" b="b"/>
              <a:pathLst>
                <a:path w="11802" h="6633" extrusionOk="0">
                  <a:moveTo>
                    <a:pt x="6762" y="3367"/>
                  </a:moveTo>
                  <a:cubicBezTo>
                    <a:pt x="6988" y="3367"/>
                    <a:pt x="7183" y="3543"/>
                    <a:pt x="7183" y="3773"/>
                  </a:cubicBezTo>
                  <a:cubicBezTo>
                    <a:pt x="7183" y="3999"/>
                    <a:pt x="6988" y="4179"/>
                    <a:pt x="6762" y="4179"/>
                  </a:cubicBezTo>
                  <a:lnTo>
                    <a:pt x="5006" y="4179"/>
                  </a:lnTo>
                  <a:cubicBezTo>
                    <a:pt x="4780" y="4179"/>
                    <a:pt x="4600" y="3999"/>
                    <a:pt x="4600" y="3773"/>
                  </a:cubicBezTo>
                  <a:cubicBezTo>
                    <a:pt x="4600" y="3543"/>
                    <a:pt x="4780" y="3367"/>
                    <a:pt x="5006" y="3367"/>
                  </a:cubicBezTo>
                  <a:close/>
                  <a:moveTo>
                    <a:pt x="926" y="1"/>
                  </a:moveTo>
                  <a:lnTo>
                    <a:pt x="63" y="2295"/>
                  </a:lnTo>
                  <a:cubicBezTo>
                    <a:pt x="1" y="2505"/>
                    <a:pt x="99" y="2732"/>
                    <a:pt x="309" y="2813"/>
                  </a:cubicBezTo>
                  <a:cubicBezTo>
                    <a:pt x="356" y="2832"/>
                    <a:pt x="404" y="2840"/>
                    <a:pt x="452" y="2840"/>
                  </a:cubicBezTo>
                  <a:cubicBezTo>
                    <a:pt x="621" y="2840"/>
                    <a:pt x="783" y="2735"/>
                    <a:pt x="844" y="2568"/>
                  </a:cubicBezTo>
                  <a:lnTo>
                    <a:pt x="1269" y="1448"/>
                  </a:lnTo>
                  <a:lnTo>
                    <a:pt x="2424" y="6309"/>
                  </a:lnTo>
                  <a:cubicBezTo>
                    <a:pt x="2455" y="6504"/>
                    <a:pt x="2634" y="6633"/>
                    <a:pt x="2814" y="6633"/>
                  </a:cubicBezTo>
                  <a:lnTo>
                    <a:pt x="8958" y="6633"/>
                  </a:lnTo>
                  <a:cubicBezTo>
                    <a:pt x="9153" y="6633"/>
                    <a:pt x="9313" y="6504"/>
                    <a:pt x="9364" y="6309"/>
                  </a:cubicBezTo>
                  <a:lnTo>
                    <a:pt x="10518" y="1448"/>
                  </a:lnTo>
                  <a:lnTo>
                    <a:pt x="10940" y="2568"/>
                  </a:lnTo>
                  <a:cubicBezTo>
                    <a:pt x="10987" y="2732"/>
                    <a:pt x="11150" y="2845"/>
                    <a:pt x="11314" y="2845"/>
                  </a:cubicBezTo>
                  <a:cubicBezTo>
                    <a:pt x="11607" y="2845"/>
                    <a:pt x="11802" y="2552"/>
                    <a:pt x="11704" y="2295"/>
                  </a:cubicBezTo>
                  <a:lnTo>
                    <a:pt x="10858" y="1"/>
                  </a:lnTo>
                  <a:lnTo>
                    <a:pt x="9056" y="2064"/>
                  </a:lnTo>
                  <a:cubicBezTo>
                    <a:pt x="8974" y="2162"/>
                    <a:pt x="8860" y="2213"/>
                    <a:pt x="8743" y="2213"/>
                  </a:cubicBezTo>
                  <a:lnTo>
                    <a:pt x="3040" y="2213"/>
                  </a:lnTo>
                  <a:cubicBezTo>
                    <a:pt x="2911" y="2213"/>
                    <a:pt x="2814" y="2162"/>
                    <a:pt x="2732" y="2064"/>
                  </a:cubicBezTo>
                  <a:lnTo>
                    <a:pt x="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2757925" y="3679400"/>
              <a:ext cx="23225" cy="17875"/>
            </a:xfrm>
            <a:custGeom>
              <a:avLst/>
              <a:gdLst/>
              <a:ahLst/>
              <a:cxnLst/>
              <a:rect l="l" t="t" r="r" b="b"/>
              <a:pathLst>
                <a:path w="929" h="715" extrusionOk="0">
                  <a:moveTo>
                    <a:pt x="472" y="1"/>
                  </a:moveTo>
                  <a:cubicBezTo>
                    <a:pt x="211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29" y="714"/>
                  </a:lnTo>
                  <a:lnTo>
                    <a:pt x="929" y="473"/>
                  </a:lnTo>
                  <a:cubicBezTo>
                    <a:pt x="929" y="211"/>
                    <a:pt x="71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2855850" y="3679400"/>
              <a:ext cx="23625" cy="17875"/>
            </a:xfrm>
            <a:custGeom>
              <a:avLst/>
              <a:gdLst/>
              <a:ahLst/>
              <a:cxnLst/>
              <a:rect l="l" t="t" r="r" b="b"/>
              <a:pathLst>
                <a:path w="945" h="715" extrusionOk="0">
                  <a:moveTo>
                    <a:pt x="472" y="1"/>
                  </a:moveTo>
                  <a:cubicBezTo>
                    <a:pt x="215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44" y="714"/>
                  </a:lnTo>
                  <a:lnTo>
                    <a:pt x="944" y="473"/>
                  </a:lnTo>
                  <a:cubicBezTo>
                    <a:pt x="944" y="211"/>
                    <a:pt x="733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2703900" y="3625375"/>
              <a:ext cx="98800" cy="71900"/>
            </a:xfrm>
            <a:custGeom>
              <a:avLst/>
              <a:gdLst/>
              <a:ahLst/>
              <a:cxnLst/>
              <a:rect l="l" t="t" r="r" b="b"/>
              <a:pathLst>
                <a:path w="3952" h="2876" extrusionOk="0">
                  <a:moveTo>
                    <a:pt x="2633" y="0"/>
                  </a:moveTo>
                  <a:cubicBezTo>
                    <a:pt x="1170" y="0"/>
                    <a:pt x="0" y="1186"/>
                    <a:pt x="0" y="2634"/>
                  </a:cubicBezTo>
                  <a:lnTo>
                    <a:pt x="0" y="2875"/>
                  </a:lnTo>
                  <a:lnTo>
                    <a:pt x="1334" y="2875"/>
                  </a:lnTo>
                  <a:lnTo>
                    <a:pt x="1334" y="2634"/>
                  </a:lnTo>
                  <a:cubicBezTo>
                    <a:pt x="1334" y="1916"/>
                    <a:pt x="1919" y="1350"/>
                    <a:pt x="2633" y="1350"/>
                  </a:cubicBezTo>
                  <a:cubicBezTo>
                    <a:pt x="2860" y="1350"/>
                    <a:pt x="3090" y="1413"/>
                    <a:pt x="3285" y="1526"/>
                  </a:cubicBezTo>
                  <a:cubicBezTo>
                    <a:pt x="3429" y="1089"/>
                    <a:pt x="3659" y="699"/>
                    <a:pt x="3952" y="355"/>
                  </a:cubicBezTo>
                  <a:cubicBezTo>
                    <a:pt x="3562" y="129"/>
                    <a:pt x="3105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2801800" y="3543150"/>
              <a:ext cx="138225" cy="154125"/>
            </a:xfrm>
            <a:custGeom>
              <a:avLst/>
              <a:gdLst/>
              <a:ahLst/>
              <a:cxnLst/>
              <a:rect l="l" t="t" r="r" b="b"/>
              <a:pathLst>
                <a:path w="5529" h="6165" extrusionOk="0">
                  <a:moveTo>
                    <a:pt x="3095" y="0"/>
                  </a:moveTo>
                  <a:cubicBezTo>
                    <a:pt x="2890" y="0"/>
                    <a:pt x="2713" y="139"/>
                    <a:pt x="2685" y="348"/>
                  </a:cubicBezTo>
                  <a:lnTo>
                    <a:pt x="2197" y="3320"/>
                  </a:lnTo>
                  <a:cubicBezTo>
                    <a:pt x="960" y="3531"/>
                    <a:pt x="1" y="4620"/>
                    <a:pt x="1" y="5923"/>
                  </a:cubicBezTo>
                  <a:lnTo>
                    <a:pt x="1" y="6164"/>
                  </a:lnTo>
                  <a:lnTo>
                    <a:pt x="1351" y="6164"/>
                  </a:lnTo>
                  <a:lnTo>
                    <a:pt x="1351" y="5923"/>
                  </a:lnTo>
                  <a:cubicBezTo>
                    <a:pt x="1351" y="5205"/>
                    <a:pt x="1920" y="4639"/>
                    <a:pt x="2634" y="4639"/>
                  </a:cubicBezTo>
                  <a:cubicBezTo>
                    <a:pt x="3352" y="4639"/>
                    <a:pt x="3918" y="5205"/>
                    <a:pt x="3918" y="5923"/>
                  </a:cubicBezTo>
                  <a:lnTo>
                    <a:pt x="3918" y="6164"/>
                  </a:lnTo>
                  <a:lnTo>
                    <a:pt x="5267" y="6164"/>
                  </a:lnTo>
                  <a:lnTo>
                    <a:pt x="5267" y="5923"/>
                  </a:lnTo>
                  <a:cubicBezTo>
                    <a:pt x="5267" y="5107"/>
                    <a:pt x="4893" y="4378"/>
                    <a:pt x="4308" y="3890"/>
                  </a:cubicBezTo>
                  <a:lnTo>
                    <a:pt x="5447" y="1257"/>
                  </a:lnTo>
                  <a:cubicBezTo>
                    <a:pt x="5529" y="1046"/>
                    <a:pt x="5431" y="800"/>
                    <a:pt x="5221" y="718"/>
                  </a:cubicBezTo>
                  <a:cubicBezTo>
                    <a:pt x="5165" y="693"/>
                    <a:pt x="5107" y="681"/>
                    <a:pt x="5050" y="681"/>
                  </a:cubicBezTo>
                  <a:cubicBezTo>
                    <a:pt x="4892" y="681"/>
                    <a:pt x="4742" y="775"/>
                    <a:pt x="4682" y="933"/>
                  </a:cubicBezTo>
                  <a:lnTo>
                    <a:pt x="3609" y="3469"/>
                  </a:lnTo>
                  <a:cubicBezTo>
                    <a:pt x="3414" y="3402"/>
                    <a:pt x="3235" y="3352"/>
                    <a:pt x="3040" y="3320"/>
                  </a:cubicBezTo>
                  <a:lnTo>
                    <a:pt x="3496" y="477"/>
                  </a:lnTo>
                  <a:cubicBezTo>
                    <a:pt x="3527" y="250"/>
                    <a:pt x="3383" y="36"/>
                    <a:pt x="3157" y="5"/>
                  </a:cubicBezTo>
                  <a:cubicBezTo>
                    <a:pt x="3136" y="2"/>
                    <a:pt x="3115" y="0"/>
                    <a:pt x="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0" r:id="rId6"/>
    <p:sldLayoutId id="2147483661" r:id="rId7"/>
    <p:sldLayoutId id="2147483663" r:id="rId8"/>
    <p:sldLayoutId id="2147483664" r:id="rId9"/>
    <p:sldLayoutId id="2147483680" r:id="rId10"/>
    <p:sldLayoutId id="2147483681" r:id="rId11"/>
    <p:sldLayoutId id="214748368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jp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e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4.svg"/><Relationship Id="rId7" Type="http://schemas.openxmlformats.org/officeDocument/2006/relationships/image" Target="../media/image36.png"/><Relationship Id="rId12" Type="http://schemas.openxmlformats.org/officeDocument/2006/relationships/image" Target="../media/image1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g"/><Relationship Id="rId11" Type="http://schemas.openxmlformats.org/officeDocument/2006/relationships/image" Target="../media/image40.png"/><Relationship Id="rId5" Type="http://schemas.openxmlformats.org/officeDocument/2006/relationships/image" Target="../media/image34.jp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hyperlink" Target="https://juandomingofarnos.wordpress.com/2012/05/05/management-et-gestion-de-proje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hyperlink" Target="https://juandomingofarnos.wordpress.com/2012/05/05/management-et-gestion-de-proje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069" t="4058" r="17889"/>
          <a:stretch/>
        </p:blipFill>
        <p:spPr>
          <a:xfrm>
            <a:off x="5356150" y="150"/>
            <a:ext cx="3787848" cy="5143501"/>
          </a:xfrm>
          <a:prstGeom prst="rect">
            <a:avLst/>
          </a:prstGeom>
        </p:spPr>
      </p:pic>
      <p:grpSp>
        <p:nvGrpSpPr>
          <p:cNvPr id="741" name="Google Shape;741;p39"/>
          <p:cNvGrpSpPr/>
          <p:nvPr/>
        </p:nvGrpSpPr>
        <p:grpSpPr>
          <a:xfrm>
            <a:off x="5120274" y="-21"/>
            <a:ext cx="2307529" cy="5115635"/>
            <a:chOff x="2125263" y="621675"/>
            <a:chExt cx="197625" cy="438125"/>
          </a:xfrm>
        </p:grpSpPr>
        <p:sp>
          <p:nvSpPr>
            <p:cNvPr id="742" name="Google Shape;742;p39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39"/>
          <p:cNvSpPr txBox="1">
            <a:spLocks noGrp="1"/>
          </p:cNvSpPr>
          <p:nvPr>
            <p:ph type="ctrTitle"/>
          </p:nvPr>
        </p:nvSpPr>
        <p:spPr>
          <a:xfrm>
            <a:off x="-29052" y="579956"/>
            <a:ext cx="7774603" cy="2543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DEVELOPPEMENT WEB</a:t>
            </a:r>
            <a:endParaRPr sz="45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1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Jury: M. EKAMB SERGE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M. NGAKO FRANCK 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M.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Eliphaz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GOSSADINA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49" name="Google Shape;749;p39"/>
          <p:cNvSpPr/>
          <p:nvPr/>
        </p:nvSpPr>
        <p:spPr>
          <a:xfrm>
            <a:off x="5316475" y="1182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9"/>
          <p:cNvSpPr/>
          <p:nvPr/>
        </p:nvSpPr>
        <p:spPr>
          <a:xfrm>
            <a:off x="5316475" y="43348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9"/>
          <p:cNvSpPr/>
          <p:nvPr/>
        </p:nvSpPr>
        <p:spPr>
          <a:xfrm>
            <a:off x="8212325" y="1141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39"/>
          <p:cNvGrpSpPr/>
          <p:nvPr/>
        </p:nvGrpSpPr>
        <p:grpSpPr>
          <a:xfrm rot="1047825">
            <a:off x="7474749" y="319360"/>
            <a:ext cx="250373" cy="351297"/>
            <a:chOff x="6214525" y="3543075"/>
            <a:chExt cx="250375" cy="351300"/>
          </a:xfrm>
        </p:grpSpPr>
        <p:sp>
          <p:nvSpPr>
            <p:cNvPr id="759" name="Google Shape;759;p3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2922AAD-5B64-3705-5316-37FE4905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027" y="-87229"/>
            <a:ext cx="2987457" cy="9227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EFBDC5-F345-5166-F441-A39B71272259}"/>
              </a:ext>
            </a:extLst>
          </p:cNvPr>
          <p:cNvSpPr/>
          <p:nvPr/>
        </p:nvSpPr>
        <p:spPr>
          <a:xfrm>
            <a:off x="6756381" y="98774"/>
            <a:ext cx="2387619" cy="757238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sz="16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ANNEE ACADEMIQUE : 2024-2025</a:t>
            </a:r>
            <a:endParaRPr lang="en-US" sz="16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0172E9-06A2-411B-ABBE-A70BAC050D1D}"/>
              </a:ext>
            </a:extLst>
          </p:cNvPr>
          <p:cNvSpPr txBox="1"/>
          <p:nvPr/>
        </p:nvSpPr>
        <p:spPr>
          <a:xfrm>
            <a:off x="2091967" y="3098521"/>
            <a:ext cx="186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Groupe 02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680643" y="146689"/>
            <a:ext cx="7480205" cy="69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FONCTIONALITE FARE DU SITE</a:t>
            </a:r>
            <a:r>
              <a:rPr lang="fr-FR" sz="45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sz="45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45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sz="45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45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sz="45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45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7008;p86">
            <a:extLst>
              <a:ext uri="{FF2B5EF4-FFF2-40B4-BE49-F238E27FC236}">
                <a16:creationId xmlns:a16="http://schemas.microsoft.com/office/drawing/2014/main" id="{2E8692BD-0F72-A983-3B24-3C50E9A18196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3"/>
            <a:tile tx="0" ty="0" sx="100000" sy="100000" flip="none" algn="tl"/>
          </a:blipFill>
        </p:grpSpPr>
        <p:sp>
          <p:nvSpPr>
            <p:cNvPr id="5" name="Google Shape;7009;p86">
              <a:extLst>
                <a:ext uri="{FF2B5EF4-FFF2-40B4-BE49-F238E27FC236}">
                  <a16:creationId xmlns:a16="http://schemas.microsoft.com/office/drawing/2014/main" id="{4266DAE5-9569-3C19-0D18-F6CE0AA35BA5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10;p86">
              <a:extLst>
                <a:ext uri="{FF2B5EF4-FFF2-40B4-BE49-F238E27FC236}">
                  <a16:creationId xmlns:a16="http://schemas.microsoft.com/office/drawing/2014/main" id="{F3069E29-2960-03E9-E49D-8771C0DD0587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BCB0365-F6AD-547B-6D2F-A83F07D92AEA}"/>
              </a:ext>
            </a:extLst>
          </p:cNvPr>
          <p:cNvSpPr txBox="1"/>
          <p:nvPr/>
        </p:nvSpPr>
        <p:spPr>
          <a:xfrm>
            <a:off x="8645724" y="4734097"/>
            <a:ext cx="26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8" name="Google Shape;941;p45"/>
          <p:cNvSpPr txBox="1">
            <a:spLocks/>
          </p:cNvSpPr>
          <p:nvPr/>
        </p:nvSpPr>
        <p:spPr>
          <a:xfrm>
            <a:off x="680643" y="838772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2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AUTHENTIFICATION DES UTILISATION </a:t>
            </a:r>
            <a:endParaRPr lang="fr-FR" sz="2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8" y="1393568"/>
            <a:ext cx="7050730" cy="34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008;p86">
            <a:extLst>
              <a:ext uri="{FF2B5EF4-FFF2-40B4-BE49-F238E27FC236}">
                <a16:creationId xmlns:a16="http://schemas.microsoft.com/office/drawing/2014/main" id="{8DB299A8-D964-3231-73A6-D9CD2CD4A7FB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3"/>
            <a:tile tx="0" ty="0" sx="100000" sy="100000" flip="none" algn="tl"/>
          </a:blipFill>
        </p:grpSpPr>
        <p:sp>
          <p:nvSpPr>
            <p:cNvPr id="5" name="Google Shape;7009;p86">
              <a:extLst>
                <a:ext uri="{FF2B5EF4-FFF2-40B4-BE49-F238E27FC236}">
                  <a16:creationId xmlns:a16="http://schemas.microsoft.com/office/drawing/2014/main" id="{B6F6641C-4FF0-DC1A-C23E-114AD5EF113D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10;p86">
              <a:extLst>
                <a:ext uri="{FF2B5EF4-FFF2-40B4-BE49-F238E27FC236}">
                  <a16:creationId xmlns:a16="http://schemas.microsoft.com/office/drawing/2014/main" id="{9F8927DD-BDFB-C7F1-407E-57CE71C72571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A30A2B52-0FF4-E537-8DF7-77464DE1DD39}"/>
              </a:ext>
            </a:extLst>
          </p:cNvPr>
          <p:cNvSpPr txBox="1"/>
          <p:nvPr/>
        </p:nvSpPr>
        <p:spPr>
          <a:xfrm>
            <a:off x="8645724" y="4712497"/>
            <a:ext cx="26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  <p:sp>
        <p:nvSpPr>
          <p:cNvPr id="8" name="Google Shape;941;p45"/>
          <p:cNvSpPr txBox="1">
            <a:spLocks/>
          </p:cNvSpPr>
          <p:nvPr/>
        </p:nvSpPr>
        <p:spPr>
          <a:xfrm>
            <a:off x="570640" y="378134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2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RECLAMATION </a:t>
            </a:r>
            <a:endParaRPr lang="fr-FR" sz="2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0" y="855734"/>
            <a:ext cx="7959834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7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008;p86">
            <a:extLst>
              <a:ext uri="{FF2B5EF4-FFF2-40B4-BE49-F238E27FC236}">
                <a16:creationId xmlns:a16="http://schemas.microsoft.com/office/drawing/2014/main" id="{39D36F18-B560-0DD3-3A1B-896FB92F6494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3"/>
            <a:tile tx="0" ty="0" sx="100000" sy="100000" flip="none" algn="tl"/>
          </a:blipFill>
        </p:grpSpPr>
        <p:sp>
          <p:nvSpPr>
            <p:cNvPr id="5" name="Google Shape;7009;p86">
              <a:extLst>
                <a:ext uri="{FF2B5EF4-FFF2-40B4-BE49-F238E27FC236}">
                  <a16:creationId xmlns:a16="http://schemas.microsoft.com/office/drawing/2014/main" id="{4FBB1163-8FE0-C803-48AC-6C05DFB495C1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10;p86">
              <a:extLst>
                <a:ext uri="{FF2B5EF4-FFF2-40B4-BE49-F238E27FC236}">
                  <a16:creationId xmlns:a16="http://schemas.microsoft.com/office/drawing/2014/main" id="{A9BBD1E7-BCBA-D792-8F0C-1ADF0662B386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FCA1D061-6786-5022-6A9C-40F9AA131CBD}"/>
              </a:ext>
            </a:extLst>
          </p:cNvPr>
          <p:cNvSpPr txBox="1"/>
          <p:nvPr/>
        </p:nvSpPr>
        <p:spPr>
          <a:xfrm>
            <a:off x="8645724" y="4712497"/>
            <a:ext cx="26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  <p:sp>
        <p:nvSpPr>
          <p:cNvPr id="8" name="Google Shape;941;p45"/>
          <p:cNvSpPr txBox="1">
            <a:spLocks/>
          </p:cNvSpPr>
          <p:nvPr/>
        </p:nvSpPr>
        <p:spPr>
          <a:xfrm>
            <a:off x="517097" y="137503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2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PARRAINAGES </a:t>
            </a:r>
            <a:endParaRPr lang="fr-FR" sz="2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7" y="702780"/>
            <a:ext cx="7811086" cy="39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7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720000" y="1562978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DE QUELQUES DIAGRAMMES</a:t>
            </a:r>
            <a:endParaRPr sz="45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826;p42">
            <a:extLst>
              <a:ext uri="{FF2B5EF4-FFF2-40B4-BE49-F238E27FC236}">
                <a16:creationId xmlns:a16="http://schemas.microsoft.com/office/drawing/2014/main" id="{4E695DD8-186F-7319-7582-08747A0AAABA}"/>
              </a:ext>
            </a:extLst>
          </p:cNvPr>
          <p:cNvSpPr/>
          <p:nvPr/>
        </p:nvSpPr>
        <p:spPr>
          <a:xfrm>
            <a:off x="3963575" y="461378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29;p42">
            <a:extLst>
              <a:ext uri="{FF2B5EF4-FFF2-40B4-BE49-F238E27FC236}">
                <a16:creationId xmlns:a16="http://schemas.microsoft.com/office/drawing/2014/main" id="{7EDC6481-0748-D069-DBD6-EECBA265DED1}"/>
              </a:ext>
            </a:extLst>
          </p:cNvPr>
          <p:cNvSpPr txBox="1">
            <a:spLocks/>
          </p:cNvSpPr>
          <p:nvPr/>
        </p:nvSpPr>
        <p:spPr>
          <a:xfrm>
            <a:off x="3983675" y="688578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>
                <a:latin typeface="Fira Sans" panose="020B0503050000020004" pitchFamily="34" charset="0"/>
              </a:rPr>
              <a:t>04</a:t>
            </a:r>
          </a:p>
        </p:txBody>
      </p:sp>
      <p:grpSp>
        <p:nvGrpSpPr>
          <p:cNvPr id="4" name="Google Shape;7008;p86">
            <a:extLst>
              <a:ext uri="{FF2B5EF4-FFF2-40B4-BE49-F238E27FC236}">
                <a16:creationId xmlns:a16="http://schemas.microsoft.com/office/drawing/2014/main" id="{E485BBE2-EC6B-6A8A-1F21-C08A640532C9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3"/>
            <a:tile tx="0" ty="0" sx="100000" sy="100000" flip="none" algn="tl"/>
          </a:blipFill>
        </p:grpSpPr>
        <p:sp>
          <p:nvSpPr>
            <p:cNvPr id="5" name="Google Shape;7009;p86">
              <a:extLst>
                <a:ext uri="{FF2B5EF4-FFF2-40B4-BE49-F238E27FC236}">
                  <a16:creationId xmlns:a16="http://schemas.microsoft.com/office/drawing/2014/main" id="{C2403007-D48D-9C91-0209-D5ECF09027B2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10;p86">
              <a:extLst>
                <a:ext uri="{FF2B5EF4-FFF2-40B4-BE49-F238E27FC236}">
                  <a16:creationId xmlns:a16="http://schemas.microsoft.com/office/drawing/2014/main" id="{0384704E-9B88-7248-3AA6-62466853924C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D6EA3403-A6F6-0DCC-8C75-3B6E17D1853D}"/>
              </a:ext>
            </a:extLst>
          </p:cNvPr>
          <p:cNvSpPr txBox="1"/>
          <p:nvPr/>
        </p:nvSpPr>
        <p:spPr>
          <a:xfrm>
            <a:off x="8645724" y="4734097"/>
            <a:ext cx="26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4661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854112" y="26786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DIAGRAMME DE CAS D’UTILISATION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A44F49-681A-FF16-E380-666B9DD8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504" y="616966"/>
            <a:ext cx="6412992" cy="4275328"/>
          </a:xfrm>
          <a:prstGeom prst="rect">
            <a:avLst/>
          </a:prstGeom>
        </p:spPr>
      </p:pic>
      <p:grpSp>
        <p:nvGrpSpPr>
          <p:cNvPr id="2" name="Google Shape;7008;p86">
            <a:extLst>
              <a:ext uri="{FF2B5EF4-FFF2-40B4-BE49-F238E27FC236}">
                <a16:creationId xmlns:a16="http://schemas.microsoft.com/office/drawing/2014/main" id="{06D90779-2996-8535-4D8C-417F5339B9BA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4"/>
            <a:tile tx="0" ty="0" sx="100000" sy="100000" flip="none" algn="tl"/>
          </a:blipFill>
        </p:grpSpPr>
        <p:sp>
          <p:nvSpPr>
            <p:cNvPr id="4" name="Google Shape;7009;p86">
              <a:extLst>
                <a:ext uri="{FF2B5EF4-FFF2-40B4-BE49-F238E27FC236}">
                  <a16:creationId xmlns:a16="http://schemas.microsoft.com/office/drawing/2014/main" id="{7EECFA2D-2FD5-B9BB-8BF6-E7F7108A7A30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010;p86">
              <a:extLst>
                <a:ext uri="{FF2B5EF4-FFF2-40B4-BE49-F238E27FC236}">
                  <a16:creationId xmlns:a16="http://schemas.microsoft.com/office/drawing/2014/main" id="{946F99D1-EE89-387A-B711-CF4B5243765E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0640F229-AAA9-A94B-5413-2B90736AB689}"/>
              </a:ext>
            </a:extLst>
          </p:cNvPr>
          <p:cNvSpPr txBox="1"/>
          <p:nvPr/>
        </p:nvSpPr>
        <p:spPr>
          <a:xfrm>
            <a:off x="8558113" y="4712497"/>
            <a:ext cx="44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 CONCEPTUEL</a:t>
            </a:r>
            <a:endParaRPr sz="45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FE94A8-0340-1C16-31D6-00D261A6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96" y="807004"/>
            <a:ext cx="6388608" cy="3950152"/>
          </a:xfrm>
          <a:prstGeom prst="rect">
            <a:avLst/>
          </a:prstGeom>
        </p:spPr>
      </p:pic>
      <p:grpSp>
        <p:nvGrpSpPr>
          <p:cNvPr id="12" name="Google Shape;7008;p86">
            <a:extLst>
              <a:ext uri="{FF2B5EF4-FFF2-40B4-BE49-F238E27FC236}">
                <a16:creationId xmlns:a16="http://schemas.microsoft.com/office/drawing/2014/main" id="{82B05CC9-67BE-427F-E476-21CFA3D08A30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4"/>
            <a:tile tx="0" ty="0" sx="100000" sy="100000" flip="none" algn="tl"/>
          </a:blipFill>
        </p:grpSpPr>
        <p:sp>
          <p:nvSpPr>
            <p:cNvPr id="13" name="Google Shape;7009;p86">
              <a:extLst>
                <a:ext uri="{FF2B5EF4-FFF2-40B4-BE49-F238E27FC236}">
                  <a16:creationId xmlns:a16="http://schemas.microsoft.com/office/drawing/2014/main" id="{68277D4E-6E5E-F25F-8128-CAAF3F68975B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10;p86">
              <a:extLst>
                <a:ext uri="{FF2B5EF4-FFF2-40B4-BE49-F238E27FC236}">
                  <a16:creationId xmlns:a16="http://schemas.microsoft.com/office/drawing/2014/main" id="{E0C711ED-7090-DEE5-31B3-CF46B07161A6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851F8FE6-FA7E-C0AC-1615-5A56AA988BE0}"/>
              </a:ext>
            </a:extLst>
          </p:cNvPr>
          <p:cNvSpPr txBox="1"/>
          <p:nvPr/>
        </p:nvSpPr>
        <p:spPr>
          <a:xfrm>
            <a:off x="8558113" y="4712497"/>
            <a:ext cx="44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8029595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720000" y="1562978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DE L’APPLICATION</a:t>
            </a:r>
            <a:endParaRPr sz="45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826;p42">
            <a:extLst>
              <a:ext uri="{FF2B5EF4-FFF2-40B4-BE49-F238E27FC236}">
                <a16:creationId xmlns:a16="http://schemas.microsoft.com/office/drawing/2014/main" id="{4E695DD8-186F-7319-7582-08747A0AAABA}"/>
              </a:ext>
            </a:extLst>
          </p:cNvPr>
          <p:cNvSpPr/>
          <p:nvPr/>
        </p:nvSpPr>
        <p:spPr>
          <a:xfrm>
            <a:off x="3963575" y="461378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29;p42">
            <a:extLst>
              <a:ext uri="{FF2B5EF4-FFF2-40B4-BE49-F238E27FC236}">
                <a16:creationId xmlns:a16="http://schemas.microsoft.com/office/drawing/2014/main" id="{7EDC6481-0748-D069-DBD6-EECBA265DED1}"/>
              </a:ext>
            </a:extLst>
          </p:cNvPr>
          <p:cNvSpPr txBox="1">
            <a:spLocks/>
          </p:cNvSpPr>
          <p:nvPr/>
        </p:nvSpPr>
        <p:spPr>
          <a:xfrm>
            <a:off x="3983675" y="688578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>
                <a:latin typeface="Fira Sans" panose="020B0503050000020004" pitchFamily="34" charset="0"/>
              </a:rPr>
              <a:t>05</a:t>
            </a:r>
          </a:p>
        </p:txBody>
      </p:sp>
      <p:grpSp>
        <p:nvGrpSpPr>
          <p:cNvPr id="8" name="Google Shape;7008;p86">
            <a:extLst>
              <a:ext uri="{FF2B5EF4-FFF2-40B4-BE49-F238E27FC236}">
                <a16:creationId xmlns:a16="http://schemas.microsoft.com/office/drawing/2014/main" id="{6EC303E5-19FB-DEA0-E9DF-F21F65FBC978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3"/>
            <a:tile tx="0" ty="0" sx="100000" sy="100000" flip="none" algn="tl"/>
          </a:blipFill>
        </p:grpSpPr>
        <p:sp>
          <p:nvSpPr>
            <p:cNvPr id="9" name="Google Shape;7009;p86">
              <a:extLst>
                <a:ext uri="{FF2B5EF4-FFF2-40B4-BE49-F238E27FC236}">
                  <a16:creationId xmlns:a16="http://schemas.microsoft.com/office/drawing/2014/main" id="{609BF916-A461-8D93-3439-6E000B71DB7F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10;p86">
              <a:extLst>
                <a:ext uri="{FF2B5EF4-FFF2-40B4-BE49-F238E27FC236}">
                  <a16:creationId xmlns:a16="http://schemas.microsoft.com/office/drawing/2014/main" id="{CCFD2E2C-9EBA-858A-3116-3688B2A917DB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731C32AB-F6EA-BC4F-DF0D-2CF9F063F470}"/>
              </a:ext>
            </a:extLst>
          </p:cNvPr>
          <p:cNvSpPr txBox="1"/>
          <p:nvPr/>
        </p:nvSpPr>
        <p:spPr>
          <a:xfrm>
            <a:off x="8558113" y="4712497"/>
            <a:ext cx="44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3142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4"/>
          <p:cNvSpPr txBox="1">
            <a:spLocks noGrp="1"/>
          </p:cNvSpPr>
          <p:nvPr>
            <p:ph type="title"/>
          </p:nvPr>
        </p:nvSpPr>
        <p:spPr>
          <a:xfrm>
            <a:off x="756516" y="115709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RESSOURCES LOGICIELLE</a:t>
            </a:r>
            <a:r>
              <a:rPr lang="fr-FR" dirty="0">
                <a:solidFill>
                  <a:schemeClr val="lt1"/>
                </a:solidFill>
              </a:rPr>
              <a:t/>
            </a:r>
            <a:br>
              <a:rPr lang="fr-FR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928" name="Google Shape;928;p44"/>
          <p:cNvSpPr/>
          <p:nvPr/>
        </p:nvSpPr>
        <p:spPr>
          <a:xfrm>
            <a:off x="731925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4"/>
          <p:cNvSpPr/>
          <p:nvPr/>
        </p:nvSpPr>
        <p:spPr>
          <a:xfrm>
            <a:off x="7502050" y="44937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0" descr="Microsoft Word Logo, symbol, meaning, history, PNG, brand">
            <a:extLst>
              <a:ext uri="{FF2B5EF4-FFF2-40B4-BE49-F238E27FC236}">
                <a16:creationId xmlns:a16="http://schemas.microsoft.com/office/drawing/2014/main" id="{7A61025F-718A-F171-4E94-2DE427064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1" t="-442" r="22148" b="442"/>
          <a:stretch/>
        </p:blipFill>
        <p:spPr bwMode="auto">
          <a:xfrm>
            <a:off x="254461" y="666161"/>
            <a:ext cx="1494928" cy="1509110"/>
          </a:xfrm>
          <a:custGeom>
            <a:avLst/>
            <a:gdLst>
              <a:gd name="connsiteX0" fmla="*/ 0 w 853440"/>
              <a:gd name="connsiteY0" fmla="*/ 0 h 2617325"/>
              <a:gd name="connsiteX1" fmla="*/ 853440 w 853440"/>
              <a:gd name="connsiteY1" fmla="*/ 0 h 2617325"/>
              <a:gd name="connsiteX2" fmla="*/ 853440 w 853440"/>
              <a:gd name="connsiteY2" fmla="*/ 2617325 h 2617325"/>
              <a:gd name="connsiteX3" fmla="*/ 0 w 853440"/>
              <a:gd name="connsiteY3" fmla="*/ 2617325 h 261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3440" h="2617325">
                <a:moveTo>
                  <a:pt x="0" y="0"/>
                </a:moveTo>
                <a:lnTo>
                  <a:pt x="853440" y="0"/>
                </a:lnTo>
                <a:lnTo>
                  <a:pt x="853440" y="2617325"/>
                </a:lnTo>
                <a:lnTo>
                  <a:pt x="0" y="26173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xcel Logo Png Microsoft Excel Icon Transparent Free Transparent Png Images">
            <a:extLst>
              <a:ext uri="{FF2B5EF4-FFF2-40B4-BE49-F238E27FC236}">
                <a16:creationId xmlns:a16="http://schemas.microsoft.com/office/drawing/2014/main" id="{39E4BB04-8B34-170A-2E3D-7B5B6B0E8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53" y="781690"/>
            <a:ext cx="1440700" cy="144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 descr="Microsoft PowerPoint Logo – PNG e Vetor – Download de Logo">
            <a:extLst>
              <a:ext uri="{FF2B5EF4-FFF2-40B4-BE49-F238E27FC236}">
                <a16:creationId xmlns:a16="http://schemas.microsoft.com/office/drawing/2014/main" id="{6D49E612-B6CA-D56A-0B7F-49E19E3F3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" r="12" b="-54"/>
          <a:stretch/>
        </p:blipFill>
        <p:spPr bwMode="auto">
          <a:xfrm>
            <a:off x="4145017" y="822820"/>
            <a:ext cx="1460008" cy="1358440"/>
          </a:xfrm>
          <a:custGeom>
            <a:avLst/>
            <a:gdLst>
              <a:gd name="connsiteX0" fmla="*/ 0 w 853440"/>
              <a:gd name="connsiteY0" fmla="*/ 0 h 1973678"/>
              <a:gd name="connsiteX1" fmla="*/ 853440 w 853440"/>
              <a:gd name="connsiteY1" fmla="*/ 0 h 1973678"/>
              <a:gd name="connsiteX2" fmla="*/ 853440 w 853440"/>
              <a:gd name="connsiteY2" fmla="*/ 1973678 h 1973678"/>
              <a:gd name="connsiteX3" fmla="*/ 0 w 853440"/>
              <a:gd name="connsiteY3" fmla="*/ 1973678 h 197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3440" h="1973678">
                <a:moveTo>
                  <a:pt x="0" y="0"/>
                </a:moveTo>
                <a:lnTo>
                  <a:pt x="853440" y="0"/>
                </a:lnTo>
                <a:lnTo>
                  <a:pt x="853440" y="1973678"/>
                </a:lnTo>
                <a:lnTo>
                  <a:pt x="0" y="19736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7" descr="4,623 Html Icons - Free in SVG, PNG, ICO - IconScout">
            <a:extLst>
              <a:ext uri="{FF2B5EF4-FFF2-40B4-BE49-F238E27FC236}">
                <a16:creationId xmlns:a16="http://schemas.microsoft.com/office/drawing/2014/main" id="{4A0BCAA6-2D15-2932-77BB-F6C5910B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45" y="2475053"/>
            <a:ext cx="1090732" cy="109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715C7AA-FD2E-2630-EDB4-9822A7509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68" y="2418535"/>
            <a:ext cx="1203770" cy="12037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3DD66B2-78B9-423B-D587-8B0129A9C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0284" y="2519237"/>
            <a:ext cx="1460434" cy="10023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1155FEB-B4AB-32D9-6746-3E31964E59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2489" y="962758"/>
            <a:ext cx="1714796" cy="10785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9976F5F-2E98-1719-34E6-79C745E3BD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8225" y="2545095"/>
            <a:ext cx="1654938" cy="91819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7321CA5-A3DD-5BA4-3E24-843E293430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520" y="3742060"/>
            <a:ext cx="1731264" cy="1298448"/>
          </a:xfrm>
          <a:prstGeom prst="rect">
            <a:avLst/>
          </a:prstGeom>
        </p:spPr>
      </p:pic>
      <p:grpSp>
        <p:nvGrpSpPr>
          <p:cNvPr id="6" name="Google Shape;7008;p86">
            <a:extLst>
              <a:ext uri="{FF2B5EF4-FFF2-40B4-BE49-F238E27FC236}">
                <a16:creationId xmlns:a16="http://schemas.microsoft.com/office/drawing/2014/main" id="{2CB0701A-6620-CF06-245F-91440D4CB189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12"/>
            <a:tile tx="0" ty="0" sx="100000" sy="100000" flip="none" algn="tl"/>
          </a:blipFill>
        </p:grpSpPr>
        <p:sp>
          <p:nvSpPr>
            <p:cNvPr id="10" name="Google Shape;7009;p86">
              <a:extLst>
                <a:ext uri="{FF2B5EF4-FFF2-40B4-BE49-F238E27FC236}">
                  <a16:creationId xmlns:a16="http://schemas.microsoft.com/office/drawing/2014/main" id="{B5B8917B-DC4C-32A2-AD17-0BF313207AE4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10;p86">
              <a:extLst>
                <a:ext uri="{FF2B5EF4-FFF2-40B4-BE49-F238E27FC236}">
                  <a16:creationId xmlns:a16="http://schemas.microsoft.com/office/drawing/2014/main" id="{574DB56A-3633-0B47-724B-BFEF76BF2A8A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0B2D8256-A0E0-D209-71E4-833D591149D4}"/>
              </a:ext>
            </a:extLst>
          </p:cNvPr>
          <p:cNvSpPr txBox="1"/>
          <p:nvPr/>
        </p:nvSpPr>
        <p:spPr>
          <a:xfrm>
            <a:off x="8558113" y="4712497"/>
            <a:ext cx="44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4"/>
          <p:cNvSpPr txBox="1">
            <a:spLocks noGrp="1"/>
          </p:cNvSpPr>
          <p:nvPr>
            <p:ph type="title"/>
          </p:nvPr>
        </p:nvSpPr>
        <p:spPr>
          <a:xfrm>
            <a:off x="756516" y="115709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RESSOURCES MATERIELLES</a:t>
            </a:r>
            <a:r>
              <a:rPr lang="fr-FR" dirty="0">
                <a:solidFill>
                  <a:schemeClr val="lt1"/>
                </a:solidFill>
              </a:rPr>
              <a:t/>
            </a:r>
            <a:br>
              <a:rPr lang="fr-FR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930" name="Google Shape;930;p44"/>
          <p:cNvSpPr/>
          <p:nvPr/>
        </p:nvSpPr>
        <p:spPr>
          <a:xfrm>
            <a:off x="7502050" y="44937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20" descr="How to Connect Mac to Projector">
            <a:extLst>
              <a:ext uri="{FF2B5EF4-FFF2-40B4-BE49-F238E27FC236}">
                <a16:creationId xmlns:a16="http://schemas.microsoft.com/office/drawing/2014/main" id="{16F018DB-0628-60C9-7978-8B070EB3E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12347" r="6392" b="7790"/>
          <a:stretch>
            <a:fillRect/>
          </a:stretch>
        </p:blipFill>
        <p:spPr bwMode="auto">
          <a:xfrm>
            <a:off x="886371" y="898260"/>
            <a:ext cx="3490557" cy="3290488"/>
          </a:xfrm>
          <a:custGeom>
            <a:avLst/>
            <a:gdLst>
              <a:gd name="connsiteX0" fmla="*/ 1005074 w 2010148"/>
              <a:gd name="connsiteY0" fmla="*/ 0 h 1840712"/>
              <a:gd name="connsiteX1" fmla="*/ 2010148 w 2010148"/>
              <a:gd name="connsiteY1" fmla="*/ 920356 h 1840712"/>
              <a:gd name="connsiteX2" fmla="*/ 1005074 w 2010148"/>
              <a:gd name="connsiteY2" fmla="*/ 1840712 h 1840712"/>
              <a:gd name="connsiteX3" fmla="*/ 0 w 2010148"/>
              <a:gd name="connsiteY3" fmla="*/ 920356 h 1840712"/>
              <a:gd name="connsiteX4" fmla="*/ 1005074 w 2010148"/>
              <a:gd name="connsiteY4" fmla="*/ 0 h 18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0148" h="1840712">
                <a:moveTo>
                  <a:pt x="1005074" y="0"/>
                </a:moveTo>
                <a:cubicBezTo>
                  <a:pt x="1560161" y="0"/>
                  <a:pt x="2010148" y="412057"/>
                  <a:pt x="2010148" y="920356"/>
                </a:cubicBezTo>
                <a:cubicBezTo>
                  <a:pt x="2010148" y="1428655"/>
                  <a:pt x="1560161" y="1840712"/>
                  <a:pt x="1005074" y="1840712"/>
                </a:cubicBezTo>
                <a:cubicBezTo>
                  <a:pt x="449987" y="1840712"/>
                  <a:pt x="0" y="1428655"/>
                  <a:pt x="0" y="920356"/>
                </a:cubicBezTo>
                <a:cubicBezTo>
                  <a:pt x="0" y="412057"/>
                  <a:pt x="449987" y="0"/>
                  <a:pt x="1005074" y="0"/>
                </a:cubicBezTo>
                <a:close/>
              </a:path>
            </a:pathLst>
          </a:custGeom>
          <a:noFill/>
          <a:ln w="57150">
            <a:solidFill>
              <a:srgbClr val="DC7C6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2BA2F946-F9BD-CC30-ED8D-027DE8B36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t="4307" r="35127" b="3739"/>
          <a:stretch/>
        </p:blipFill>
        <p:spPr>
          <a:xfrm>
            <a:off x="5247407" y="1401750"/>
            <a:ext cx="2389643" cy="2340000"/>
          </a:xfrm>
          <a:custGeom>
            <a:avLst/>
            <a:gdLst>
              <a:gd name="connsiteX0" fmla="*/ 829236 w 1658472"/>
              <a:gd name="connsiteY0" fmla="*/ 0 h 1586752"/>
              <a:gd name="connsiteX1" fmla="*/ 1658472 w 1658472"/>
              <a:gd name="connsiteY1" fmla="*/ 793376 h 1586752"/>
              <a:gd name="connsiteX2" fmla="*/ 829236 w 1658472"/>
              <a:gd name="connsiteY2" fmla="*/ 1586752 h 1586752"/>
              <a:gd name="connsiteX3" fmla="*/ 0 w 1658472"/>
              <a:gd name="connsiteY3" fmla="*/ 793376 h 1586752"/>
              <a:gd name="connsiteX4" fmla="*/ 829236 w 1658472"/>
              <a:gd name="connsiteY4" fmla="*/ 0 h 158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472" h="1586752">
                <a:moveTo>
                  <a:pt x="829236" y="0"/>
                </a:moveTo>
                <a:cubicBezTo>
                  <a:pt x="1287210" y="0"/>
                  <a:pt x="1658472" y="355207"/>
                  <a:pt x="1658472" y="793376"/>
                </a:cubicBezTo>
                <a:cubicBezTo>
                  <a:pt x="1658472" y="1231545"/>
                  <a:pt x="1287210" y="1586752"/>
                  <a:pt x="829236" y="1586752"/>
                </a:cubicBezTo>
                <a:cubicBezTo>
                  <a:pt x="371262" y="1586752"/>
                  <a:pt x="0" y="1231545"/>
                  <a:pt x="0" y="793376"/>
                </a:cubicBezTo>
                <a:cubicBezTo>
                  <a:pt x="0" y="355207"/>
                  <a:pt x="371262" y="0"/>
                  <a:pt x="829236" y="0"/>
                </a:cubicBezTo>
                <a:close/>
              </a:path>
            </a:pathLst>
          </a:custGeom>
          <a:ln w="57150">
            <a:solidFill>
              <a:schemeClr val="accent4">
                <a:lumMod val="75000"/>
              </a:schemeClr>
            </a:solidFill>
          </a:ln>
        </p:spPr>
      </p:pic>
      <p:grpSp>
        <p:nvGrpSpPr>
          <p:cNvPr id="7" name="Google Shape;7008;p86">
            <a:extLst>
              <a:ext uri="{FF2B5EF4-FFF2-40B4-BE49-F238E27FC236}">
                <a16:creationId xmlns:a16="http://schemas.microsoft.com/office/drawing/2014/main" id="{285AD21E-E094-9500-EC89-9ABCF126BFD0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5"/>
            <a:tile tx="0" ty="0" sx="100000" sy="100000" flip="none" algn="tl"/>
          </a:blipFill>
        </p:grpSpPr>
        <p:sp>
          <p:nvSpPr>
            <p:cNvPr id="8" name="Google Shape;7009;p86">
              <a:extLst>
                <a:ext uri="{FF2B5EF4-FFF2-40B4-BE49-F238E27FC236}">
                  <a16:creationId xmlns:a16="http://schemas.microsoft.com/office/drawing/2014/main" id="{3C2C19B5-F96E-6A0E-78D0-9F6C3E2F7E7C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10;p86">
              <a:extLst>
                <a:ext uri="{FF2B5EF4-FFF2-40B4-BE49-F238E27FC236}">
                  <a16:creationId xmlns:a16="http://schemas.microsoft.com/office/drawing/2014/main" id="{1A71BC65-45B6-2225-35A6-D3C70253628D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E489D6F8-99F4-EF91-9D9A-987A0E1153C6}"/>
              </a:ext>
            </a:extLst>
          </p:cNvPr>
          <p:cNvSpPr txBox="1"/>
          <p:nvPr/>
        </p:nvSpPr>
        <p:spPr>
          <a:xfrm>
            <a:off x="8558113" y="4712497"/>
            <a:ext cx="44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9616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FA9D1DAF-E9B4-4E2A-B4F4-EE210BFC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52670" y="3228806"/>
            <a:ext cx="1245870" cy="1245870"/>
          </a:xfrm>
          <a:prstGeom prst="rect">
            <a:avLst/>
          </a:prstGeom>
        </p:spPr>
      </p:pic>
      <p:grpSp>
        <p:nvGrpSpPr>
          <p:cNvPr id="8" name="Graphic 9" descr="Woman with solid fill">
            <a:extLst>
              <a:ext uri="{FF2B5EF4-FFF2-40B4-BE49-F238E27FC236}">
                <a16:creationId xmlns:a16="http://schemas.microsoft.com/office/drawing/2014/main" id="{600BF460-4580-4151-81C7-381B19C175E0}"/>
              </a:ext>
            </a:extLst>
          </p:cNvPr>
          <p:cNvGrpSpPr/>
          <p:nvPr/>
        </p:nvGrpSpPr>
        <p:grpSpPr>
          <a:xfrm>
            <a:off x="4217380" y="1123369"/>
            <a:ext cx="535675" cy="1092994"/>
            <a:chOff x="5738891" y="2700337"/>
            <a:chExt cx="714233" cy="1457325"/>
          </a:xfrm>
          <a:solidFill>
            <a:srgbClr val="000000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546F79-2D9C-4178-B9E1-4E7AA8751A6C}"/>
                </a:ext>
              </a:extLst>
            </p:cNvPr>
            <p:cNvSpPr/>
            <p:nvPr/>
          </p:nvSpPr>
          <p:spPr>
            <a:xfrm>
              <a:off x="5968079" y="2700337"/>
              <a:ext cx="259080" cy="259080"/>
            </a:xfrm>
            <a:custGeom>
              <a:avLst/>
              <a:gdLst>
                <a:gd name="connsiteX0" fmla="*/ 259080 w 259080"/>
                <a:gd name="connsiteY0" fmla="*/ 129540 h 259080"/>
                <a:gd name="connsiteX1" fmla="*/ 129540 w 259080"/>
                <a:gd name="connsiteY1" fmla="*/ 259080 h 259080"/>
                <a:gd name="connsiteX2" fmla="*/ 0 w 259080"/>
                <a:gd name="connsiteY2" fmla="*/ 129540 h 259080"/>
                <a:gd name="connsiteX3" fmla="*/ 129540 w 259080"/>
                <a:gd name="connsiteY3" fmla="*/ 0 h 259080"/>
                <a:gd name="connsiteX4" fmla="*/ 259080 w 259080"/>
                <a:gd name="connsiteY4" fmla="*/ 129540 h 25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" h="259080">
                  <a:moveTo>
                    <a:pt x="259080" y="129540"/>
                  </a:moveTo>
                  <a:cubicBezTo>
                    <a:pt x="259080" y="201083"/>
                    <a:pt x="201083" y="259080"/>
                    <a:pt x="129540" y="259080"/>
                  </a:cubicBezTo>
                  <a:cubicBezTo>
                    <a:pt x="57997" y="259080"/>
                    <a:pt x="0" y="201083"/>
                    <a:pt x="0" y="129540"/>
                  </a:cubicBezTo>
                  <a:cubicBezTo>
                    <a:pt x="0" y="57997"/>
                    <a:pt x="57997" y="0"/>
                    <a:pt x="129540" y="0"/>
                  </a:cubicBezTo>
                  <a:cubicBezTo>
                    <a:pt x="201083" y="0"/>
                    <a:pt x="259080" y="57997"/>
                    <a:pt x="259080" y="129540"/>
                  </a:cubicBezTo>
                  <a:close/>
                </a:path>
              </a:pathLst>
            </a:custGeom>
            <a:solidFill>
              <a:srgbClr val="000000"/>
            </a:solidFill>
            <a:ln w="16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5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414779-E610-4F41-B3F2-1B59E963E3F1}"/>
                </a:ext>
              </a:extLst>
            </p:cNvPr>
            <p:cNvSpPr/>
            <p:nvPr/>
          </p:nvSpPr>
          <p:spPr>
            <a:xfrm>
              <a:off x="5738891" y="2991802"/>
              <a:ext cx="714233" cy="1165860"/>
            </a:xfrm>
            <a:custGeom>
              <a:avLst/>
              <a:gdLst>
                <a:gd name="connsiteX0" fmla="*/ 711724 w 714233"/>
                <a:gd name="connsiteY0" fmla="*/ 498729 h 1165860"/>
                <a:gd name="connsiteX1" fmla="*/ 595138 w 714233"/>
                <a:gd name="connsiteY1" fmla="*/ 97155 h 1165860"/>
                <a:gd name="connsiteX2" fmla="*/ 569230 w 714233"/>
                <a:gd name="connsiteY2" fmla="*/ 61531 h 1165860"/>
                <a:gd name="connsiteX3" fmla="*/ 433213 w 714233"/>
                <a:gd name="connsiteY3" fmla="*/ 6477 h 1165860"/>
                <a:gd name="connsiteX4" fmla="*/ 358727 w 714233"/>
                <a:gd name="connsiteY4" fmla="*/ 0 h 1165860"/>
                <a:gd name="connsiteX5" fmla="*/ 284242 w 714233"/>
                <a:gd name="connsiteY5" fmla="*/ 6477 h 1165860"/>
                <a:gd name="connsiteX6" fmla="*/ 148225 w 714233"/>
                <a:gd name="connsiteY6" fmla="*/ 61531 h 1165860"/>
                <a:gd name="connsiteX7" fmla="*/ 122317 w 714233"/>
                <a:gd name="connsiteY7" fmla="*/ 97155 h 1165860"/>
                <a:gd name="connsiteX8" fmla="*/ 2492 w 714233"/>
                <a:gd name="connsiteY8" fmla="*/ 498729 h 1165860"/>
                <a:gd name="connsiteX9" fmla="*/ 47831 w 714233"/>
                <a:gd name="connsiteY9" fmla="*/ 579692 h 1165860"/>
                <a:gd name="connsiteX10" fmla="*/ 67262 w 714233"/>
                <a:gd name="connsiteY10" fmla="*/ 582930 h 1165860"/>
                <a:gd name="connsiteX11" fmla="*/ 128794 w 714233"/>
                <a:gd name="connsiteY11" fmla="*/ 537591 h 1165860"/>
                <a:gd name="connsiteX12" fmla="*/ 229187 w 714233"/>
                <a:gd name="connsiteY12" fmla="*/ 197549 h 1165860"/>
                <a:gd name="connsiteX13" fmla="*/ 229187 w 714233"/>
                <a:gd name="connsiteY13" fmla="*/ 310896 h 1165860"/>
                <a:gd name="connsiteX14" fmla="*/ 109363 w 714233"/>
                <a:gd name="connsiteY14" fmla="*/ 712470 h 1165860"/>
                <a:gd name="connsiteX15" fmla="*/ 196802 w 714233"/>
                <a:gd name="connsiteY15" fmla="*/ 712470 h 1165860"/>
                <a:gd name="connsiteX16" fmla="*/ 196802 w 714233"/>
                <a:gd name="connsiteY16" fmla="*/ 1165860 h 1165860"/>
                <a:gd name="connsiteX17" fmla="*/ 326342 w 714233"/>
                <a:gd name="connsiteY17" fmla="*/ 1165860 h 1165860"/>
                <a:gd name="connsiteX18" fmla="*/ 326342 w 714233"/>
                <a:gd name="connsiteY18" fmla="*/ 712470 h 1165860"/>
                <a:gd name="connsiteX19" fmla="*/ 391112 w 714233"/>
                <a:gd name="connsiteY19" fmla="*/ 712470 h 1165860"/>
                <a:gd name="connsiteX20" fmla="*/ 391112 w 714233"/>
                <a:gd name="connsiteY20" fmla="*/ 1165860 h 1165860"/>
                <a:gd name="connsiteX21" fmla="*/ 520652 w 714233"/>
                <a:gd name="connsiteY21" fmla="*/ 1165860 h 1165860"/>
                <a:gd name="connsiteX22" fmla="*/ 520652 w 714233"/>
                <a:gd name="connsiteY22" fmla="*/ 712470 h 1165860"/>
                <a:gd name="connsiteX23" fmla="*/ 608092 w 714233"/>
                <a:gd name="connsiteY23" fmla="*/ 712470 h 1165860"/>
                <a:gd name="connsiteX24" fmla="*/ 488267 w 714233"/>
                <a:gd name="connsiteY24" fmla="*/ 310896 h 1165860"/>
                <a:gd name="connsiteX25" fmla="*/ 488267 w 714233"/>
                <a:gd name="connsiteY25" fmla="*/ 197549 h 1165860"/>
                <a:gd name="connsiteX26" fmla="*/ 588661 w 714233"/>
                <a:gd name="connsiteY26" fmla="*/ 537591 h 1165860"/>
                <a:gd name="connsiteX27" fmla="*/ 650192 w 714233"/>
                <a:gd name="connsiteY27" fmla="*/ 582930 h 1165860"/>
                <a:gd name="connsiteX28" fmla="*/ 669624 w 714233"/>
                <a:gd name="connsiteY28" fmla="*/ 579692 h 1165860"/>
                <a:gd name="connsiteX29" fmla="*/ 711724 w 714233"/>
                <a:gd name="connsiteY29" fmla="*/ 498729 h 116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14233" h="1165860">
                  <a:moveTo>
                    <a:pt x="711724" y="498729"/>
                  </a:moveTo>
                  <a:lnTo>
                    <a:pt x="595138" y="97155"/>
                  </a:lnTo>
                  <a:cubicBezTo>
                    <a:pt x="591899" y="80963"/>
                    <a:pt x="582184" y="68009"/>
                    <a:pt x="569230" y="61531"/>
                  </a:cubicBezTo>
                  <a:cubicBezTo>
                    <a:pt x="530368" y="35624"/>
                    <a:pt x="485029" y="19431"/>
                    <a:pt x="433213" y="6477"/>
                  </a:cubicBezTo>
                  <a:cubicBezTo>
                    <a:pt x="407305" y="3239"/>
                    <a:pt x="384635" y="0"/>
                    <a:pt x="358727" y="0"/>
                  </a:cubicBezTo>
                  <a:cubicBezTo>
                    <a:pt x="332819" y="0"/>
                    <a:pt x="310150" y="3239"/>
                    <a:pt x="284242" y="6477"/>
                  </a:cubicBezTo>
                  <a:cubicBezTo>
                    <a:pt x="232426" y="16193"/>
                    <a:pt x="187087" y="35624"/>
                    <a:pt x="148225" y="61531"/>
                  </a:cubicBezTo>
                  <a:cubicBezTo>
                    <a:pt x="135271" y="71247"/>
                    <a:pt x="125555" y="80963"/>
                    <a:pt x="122317" y="97155"/>
                  </a:cubicBezTo>
                  <a:lnTo>
                    <a:pt x="2492" y="498729"/>
                  </a:lnTo>
                  <a:cubicBezTo>
                    <a:pt x="-7223" y="534353"/>
                    <a:pt x="12208" y="569976"/>
                    <a:pt x="47831" y="579692"/>
                  </a:cubicBezTo>
                  <a:cubicBezTo>
                    <a:pt x="54308" y="582930"/>
                    <a:pt x="60785" y="582930"/>
                    <a:pt x="67262" y="582930"/>
                  </a:cubicBezTo>
                  <a:cubicBezTo>
                    <a:pt x="96409" y="582930"/>
                    <a:pt x="122317" y="563499"/>
                    <a:pt x="128794" y="537591"/>
                  </a:cubicBezTo>
                  <a:lnTo>
                    <a:pt x="229187" y="197549"/>
                  </a:lnTo>
                  <a:lnTo>
                    <a:pt x="229187" y="310896"/>
                  </a:lnTo>
                  <a:lnTo>
                    <a:pt x="109363" y="712470"/>
                  </a:lnTo>
                  <a:lnTo>
                    <a:pt x="196802" y="712470"/>
                  </a:lnTo>
                  <a:lnTo>
                    <a:pt x="196802" y="1165860"/>
                  </a:lnTo>
                  <a:lnTo>
                    <a:pt x="326342" y="1165860"/>
                  </a:lnTo>
                  <a:lnTo>
                    <a:pt x="326342" y="712470"/>
                  </a:lnTo>
                  <a:lnTo>
                    <a:pt x="391112" y="712470"/>
                  </a:lnTo>
                  <a:lnTo>
                    <a:pt x="391112" y="1165860"/>
                  </a:lnTo>
                  <a:lnTo>
                    <a:pt x="520652" y="1165860"/>
                  </a:lnTo>
                  <a:lnTo>
                    <a:pt x="520652" y="712470"/>
                  </a:lnTo>
                  <a:lnTo>
                    <a:pt x="608092" y="712470"/>
                  </a:lnTo>
                  <a:lnTo>
                    <a:pt x="488267" y="310896"/>
                  </a:lnTo>
                  <a:lnTo>
                    <a:pt x="488267" y="197549"/>
                  </a:lnTo>
                  <a:lnTo>
                    <a:pt x="588661" y="537591"/>
                  </a:lnTo>
                  <a:cubicBezTo>
                    <a:pt x="598377" y="566738"/>
                    <a:pt x="624284" y="582930"/>
                    <a:pt x="650192" y="582930"/>
                  </a:cubicBezTo>
                  <a:cubicBezTo>
                    <a:pt x="656669" y="582930"/>
                    <a:pt x="663147" y="582930"/>
                    <a:pt x="669624" y="579692"/>
                  </a:cubicBezTo>
                  <a:cubicBezTo>
                    <a:pt x="702009" y="569976"/>
                    <a:pt x="721439" y="534353"/>
                    <a:pt x="711724" y="498729"/>
                  </a:cubicBezTo>
                  <a:close/>
                </a:path>
              </a:pathLst>
            </a:custGeom>
            <a:solidFill>
              <a:srgbClr val="000000"/>
            </a:solidFill>
            <a:ln w="16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50"/>
            </a:p>
          </p:txBody>
        </p:sp>
      </p:grpSp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9D0A18C9-63CA-4BF3-8F45-BFD24388B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79380" y="1086936"/>
            <a:ext cx="1165860" cy="11658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5D03D6-A672-4664-9A38-74A2650BCFB0}"/>
              </a:ext>
            </a:extLst>
          </p:cNvPr>
          <p:cNvSpPr txBox="1"/>
          <p:nvPr/>
        </p:nvSpPr>
        <p:spPr>
          <a:xfrm>
            <a:off x="3606440" y="2280851"/>
            <a:ext cx="16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Cambria" panose="02040503050406030204" pitchFamily="18" charset="0"/>
                <a:ea typeface="Cambria" panose="02040503050406030204" pitchFamily="18" charset="0"/>
              </a:rPr>
              <a:t>FOKO KEGNE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9E9EC-711C-483B-97E8-79B48E96D045}"/>
              </a:ext>
            </a:extLst>
          </p:cNvPr>
          <p:cNvSpPr txBox="1"/>
          <p:nvPr/>
        </p:nvSpPr>
        <p:spPr>
          <a:xfrm>
            <a:off x="6111243" y="4463018"/>
            <a:ext cx="199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Cambria" panose="02040503050406030204" pitchFamily="18" charset="0"/>
                <a:ea typeface="Cambria" panose="02040503050406030204" pitchFamily="18" charset="0"/>
              </a:rPr>
              <a:t>AZEMKOUO TONY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36C969-8D5A-409D-B4CE-92533E4ED6FB}"/>
              </a:ext>
            </a:extLst>
          </p:cNvPr>
          <p:cNvSpPr txBox="1"/>
          <p:nvPr/>
        </p:nvSpPr>
        <p:spPr>
          <a:xfrm>
            <a:off x="6436717" y="2280221"/>
            <a:ext cx="199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dirty="0">
                <a:latin typeface="Cambria" panose="02040503050406030204" pitchFamily="18" charset="0"/>
                <a:ea typeface="Cambria" panose="02040503050406030204" pitchFamily="18" charset="0"/>
              </a:rPr>
              <a:t>YACOUB BASSI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C09B82-4D22-4CCF-8823-F8B8E91BBDB8}"/>
              </a:ext>
            </a:extLst>
          </p:cNvPr>
          <p:cNvSpPr txBox="1"/>
          <p:nvPr/>
        </p:nvSpPr>
        <p:spPr>
          <a:xfrm>
            <a:off x="1090496" y="4324518"/>
            <a:ext cx="177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Cambria" panose="02040503050406030204" pitchFamily="18" charset="0"/>
                <a:ea typeface="Cambria" panose="02040503050406030204" pitchFamily="18" charset="0"/>
              </a:rPr>
              <a:t>NDTOUNGOU</a:t>
            </a:r>
          </a:p>
          <a:p>
            <a:r>
              <a:rPr lang="fr-FR" sz="1800" dirty="0">
                <a:latin typeface="Cambria" panose="02040503050406030204" pitchFamily="18" charset="0"/>
                <a:ea typeface="Cambria" panose="02040503050406030204" pitchFamily="18" charset="0"/>
              </a:rPr>
              <a:t>NZAMBI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F46F31-0BD0-46E6-9170-117C49B73A0D}"/>
              </a:ext>
            </a:extLst>
          </p:cNvPr>
          <p:cNvSpPr txBox="1"/>
          <p:nvPr/>
        </p:nvSpPr>
        <p:spPr>
          <a:xfrm>
            <a:off x="526570" y="2280221"/>
            <a:ext cx="222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Cambria" panose="02040503050406030204" pitchFamily="18" charset="0"/>
                <a:ea typeface="Cambria" panose="02040503050406030204" pitchFamily="18" charset="0"/>
              </a:rPr>
              <a:t>TSAPI Elie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30D244F-2C3E-4A00-81D6-119F4DFF5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1" t="89" r="41077" b="6929"/>
          <a:stretch>
            <a:fillRect/>
          </a:stretch>
        </p:blipFill>
        <p:spPr>
          <a:xfrm rot="7546971">
            <a:off x="-3910348" y="4817139"/>
            <a:ext cx="4966856" cy="11661275"/>
          </a:xfrm>
          <a:custGeom>
            <a:avLst/>
            <a:gdLst>
              <a:gd name="connsiteX0" fmla="*/ 549962 w 837744"/>
              <a:gd name="connsiteY0" fmla="*/ 0 h 1905948"/>
              <a:gd name="connsiteX1" fmla="*/ 680271 w 837744"/>
              <a:gd name="connsiteY1" fmla="*/ 1905948 h 1905948"/>
              <a:gd name="connsiteX2" fmla="*/ 117473 w 837744"/>
              <a:gd name="connsiteY2" fmla="*/ 1680586 h 1905948"/>
              <a:gd name="connsiteX3" fmla="*/ 139576 w 837744"/>
              <a:gd name="connsiteY3" fmla="*/ 1624123 h 1905948"/>
              <a:gd name="connsiteX4" fmla="*/ 64985 w 837744"/>
              <a:gd name="connsiteY4" fmla="*/ 433173 h 1905948"/>
              <a:gd name="connsiteX5" fmla="*/ 0 w 837744"/>
              <a:gd name="connsiteY5" fmla="*/ 312546 h 190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744" h="1905948">
                <a:moveTo>
                  <a:pt x="549962" y="0"/>
                </a:moveTo>
                <a:cubicBezTo>
                  <a:pt x="881131" y="582503"/>
                  <a:pt x="929093" y="1284012"/>
                  <a:pt x="680271" y="1905948"/>
                </a:cubicBezTo>
                <a:lnTo>
                  <a:pt x="117473" y="1680586"/>
                </a:lnTo>
                <a:lnTo>
                  <a:pt x="139576" y="1624123"/>
                </a:lnTo>
                <a:cubicBezTo>
                  <a:pt x="268718" y="1239411"/>
                  <a:pt x="244961" y="810476"/>
                  <a:pt x="64985" y="433173"/>
                </a:cubicBezTo>
                <a:lnTo>
                  <a:pt x="0" y="312546"/>
                </a:ln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1C750B-EB93-4E65-98A3-67F3E7178F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4" t="635" r="50571" b="1740"/>
          <a:stretch/>
        </p:blipFill>
        <p:spPr>
          <a:xfrm rot="10683321">
            <a:off x="-9422632" y="-3406765"/>
            <a:ext cx="5056424" cy="11284687"/>
          </a:xfrm>
          <a:custGeom>
            <a:avLst/>
            <a:gdLst>
              <a:gd name="connsiteX0" fmla="*/ 522632 w 826435"/>
              <a:gd name="connsiteY0" fmla="*/ 0 h 1903352"/>
              <a:gd name="connsiteX1" fmla="*/ 680573 w 826435"/>
              <a:gd name="connsiteY1" fmla="*/ 1903352 h 1903352"/>
              <a:gd name="connsiteX2" fmla="*/ 114451 w 826435"/>
              <a:gd name="connsiteY2" fmla="*/ 1686476 h 1903352"/>
              <a:gd name="connsiteX3" fmla="*/ 147979 w 826435"/>
              <a:gd name="connsiteY3" fmla="*/ 1600948 h 1903352"/>
              <a:gd name="connsiteX4" fmla="*/ 222563 w 826435"/>
              <a:gd name="connsiteY4" fmla="*/ 983109 h 1903352"/>
              <a:gd name="connsiteX5" fmla="*/ 47149 w 826435"/>
              <a:gd name="connsiteY5" fmla="*/ 386018 h 1903352"/>
              <a:gd name="connsiteX6" fmla="*/ 0 w 826435"/>
              <a:gd name="connsiteY6" fmla="*/ 307220 h 1903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6435" h="1903352">
                <a:moveTo>
                  <a:pt x="522632" y="0"/>
                </a:moveTo>
                <a:cubicBezTo>
                  <a:pt x="862260" y="577359"/>
                  <a:pt x="920392" y="1277910"/>
                  <a:pt x="680573" y="1903352"/>
                </a:cubicBezTo>
                <a:lnTo>
                  <a:pt x="114451" y="1686476"/>
                </a:lnTo>
                <a:lnTo>
                  <a:pt x="147979" y="1600948"/>
                </a:lnTo>
                <a:cubicBezTo>
                  <a:pt x="212974" y="1407557"/>
                  <a:pt x="240446" y="1198585"/>
                  <a:pt x="222563" y="983109"/>
                </a:cubicBezTo>
                <a:cubicBezTo>
                  <a:pt x="204680" y="767631"/>
                  <a:pt x="143135" y="566048"/>
                  <a:pt x="47149" y="386018"/>
                </a:cubicBezTo>
                <a:lnTo>
                  <a:pt x="0" y="307220"/>
                </a:ln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454346-1107-4BFC-92FA-A74F81AFD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6" t="2533" r="22349" b="1224"/>
          <a:stretch/>
        </p:blipFill>
        <p:spPr>
          <a:xfrm rot="13737212">
            <a:off x="-6312198" y="-12710021"/>
            <a:ext cx="5009051" cy="11296009"/>
          </a:xfrm>
          <a:custGeom>
            <a:avLst/>
            <a:gdLst>
              <a:gd name="connsiteX0" fmla="*/ 525355 w 818692"/>
              <a:gd name="connsiteY0" fmla="*/ 0 h 1905261"/>
              <a:gd name="connsiteX1" fmla="*/ 665367 w 818692"/>
              <a:gd name="connsiteY1" fmla="*/ 1905261 h 1905261"/>
              <a:gd name="connsiteX2" fmla="*/ 76795 w 818692"/>
              <a:gd name="connsiteY2" fmla="*/ 1673468 h 1905261"/>
              <a:gd name="connsiteX3" fmla="*/ 124105 w 818692"/>
              <a:gd name="connsiteY3" fmla="*/ 1544875 h 1905261"/>
              <a:gd name="connsiteX4" fmla="*/ 29851 w 818692"/>
              <a:gd name="connsiteY4" fmla="*/ 355319 h 1905261"/>
              <a:gd name="connsiteX5" fmla="*/ 0 w 818692"/>
              <a:gd name="connsiteY5" fmla="*/ 302542 h 190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8692" h="1905261">
                <a:moveTo>
                  <a:pt x="525355" y="0"/>
                </a:moveTo>
                <a:cubicBezTo>
                  <a:pt x="859470" y="580589"/>
                  <a:pt x="911003" y="1281846"/>
                  <a:pt x="665367" y="1905261"/>
                </a:cubicBezTo>
                <a:lnTo>
                  <a:pt x="76795" y="1673468"/>
                </a:lnTo>
                <a:lnTo>
                  <a:pt x="124105" y="1544875"/>
                </a:lnTo>
                <a:cubicBezTo>
                  <a:pt x="249023" y="1145946"/>
                  <a:pt x="212000" y="717952"/>
                  <a:pt x="29851" y="355319"/>
                </a:cubicBezTo>
                <a:lnTo>
                  <a:pt x="0" y="302542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D81D8B-380C-406A-B025-7A789F885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2" t="372" r="41057" b="5141"/>
          <a:stretch>
            <a:fillRect/>
          </a:stretch>
        </p:blipFill>
        <p:spPr>
          <a:xfrm rot="16898519">
            <a:off x="2763889" y="-15925212"/>
            <a:ext cx="5095076" cy="11636629"/>
          </a:xfrm>
          <a:custGeom>
            <a:avLst/>
            <a:gdLst>
              <a:gd name="connsiteX0" fmla="*/ 541118 w 859370"/>
              <a:gd name="connsiteY0" fmla="*/ 0 h 1901920"/>
              <a:gd name="connsiteX1" fmla="*/ 723535 w 859370"/>
              <a:gd name="connsiteY1" fmla="*/ 1901920 h 1901920"/>
              <a:gd name="connsiteX2" fmla="*/ 132922 w 859370"/>
              <a:gd name="connsiteY2" fmla="*/ 1684015 h 1901920"/>
              <a:gd name="connsiteX3" fmla="*/ 169288 w 859370"/>
              <a:gd name="connsiteY3" fmla="*/ 1571666 h 1901920"/>
              <a:gd name="connsiteX4" fmla="*/ 142504 w 859370"/>
              <a:gd name="connsiteY4" fmla="*/ 640447 h 1901920"/>
              <a:gd name="connsiteX5" fmla="*/ 11137 w 859370"/>
              <a:gd name="connsiteY5" fmla="*/ 345108 h 1901920"/>
              <a:gd name="connsiteX6" fmla="*/ 0 w 859370"/>
              <a:gd name="connsiteY6" fmla="*/ 327621 h 190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9370" h="1901920">
                <a:moveTo>
                  <a:pt x="541118" y="0"/>
                </a:moveTo>
                <a:cubicBezTo>
                  <a:pt x="888059" y="573249"/>
                  <a:pt x="955200" y="1273275"/>
                  <a:pt x="723535" y="1901920"/>
                </a:cubicBezTo>
                <a:lnTo>
                  <a:pt x="132922" y="1684015"/>
                </a:lnTo>
                <a:lnTo>
                  <a:pt x="169288" y="1571666"/>
                </a:lnTo>
                <a:cubicBezTo>
                  <a:pt x="249456" y="1276750"/>
                  <a:pt x="246467" y="954234"/>
                  <a:pt x="142504" y="640447"/>
                </a:cubicBezTo>
                <a:cubicBezTo>
                  <a:pt x="107850" y="535851"/>
                  <a:pt x="63616" y="437176"/>
                  <a:pt x="11137" y="345108"/>
                </a:cubicBezTo>
                <a:lnTo>
                  <a:pt x="0" y="327621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7168E14-A20E-4824-8D00-D148160D11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6" t="-539" r="12743" b="1014"/>
          <a:stretch/>
        </p:blipFill>
        <p:spPr>
          <a:xfrm rot="20083865">
            <a:off x="11380452" y="-10867380"/>
            <a:ext cx="5224090" cy="11595874"/>
          </a:xfrm>
          <a:custGeom>
            <a:avLst/>
            <a:gdLst>
              <a:gd name="connsiteX0" fmla="*/ 528936 w 881131"/>
              <a:gd name="connsiteY0" fmla="*/ 0 h 1895259"/>
              <a:gd name="connsiteX1" fmla="*/ 766449 w 881131"/>
              <a:gd name="connsiteY1" fmla="*/ 1895259 h 1895259"/>
              <a:gd name="connsiteX2" fmla="*/ 185280 w 881131"/>
              <a:gd name="connsiteY2" fmla="*/ 1699899 h 1895259"/>
              <a:gd name="connsiteX3" fmla="*/ 19754 w 881131"/>
              <a:gd name="connsiteY3" fmla="*/ 369419 h 1895259"/>
              <a:gd name="connsiteX4" fmla="*/ 0 w 881131"/>
              <a:gd name="connsiteY4" fmla="*/ 341368 h 189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131" h="1895259">
                <a:moveTo>
                  <a:pt x="528936" y="0"/>
                </a:moveTo>
                <a:cubicBezTo>
                  <a:pt x="892451" y="562780"/>
                  <a:pt x="979871" y="1260355"/>
                  <a:pt x="766449" y="1895259"/>
                </a:cubicBezTo>
                <a:lnTo>
                  <a:pt x="185280" y="1699899"/>
                </a:lnTo>
                <a:cubicBezTo>
                  <a:pt x="340290" y="1238765"/>
                  <a:pt x="264473" y="754701"/>
                  <a:pt x="19754" y="369419"/>
                </a:cubicBezTo>
                <a:lnTo>
                  <a:pt x="0" y="341368"/>
                </a:ln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E60D78-D6B4-47D6-936F-AD3B09975E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6" t="3167" r="40335" b="2389"/>
          <a:stretch>
            <a:fillRect/>
          </a:stretch>
        </p:blipFill>
        <p:spPr>
          <a:xfrm rot="4998666">
            <a:off x="5710433" y="6031357"/>
            <a:ext cx="5764709" cy="11397162"/>
          </a:xfrm>
          <a:custGeom>
            <a:avLst/>
            <a:gdLst>
              <a:gd name="connsiteX0" fmla="*/ 492110 w 972314"/>
              <a:gd name="connsiteY0" fmla="*/ 0 h 1862781"/>
              <a:gd name="connsiteX1" fmla="*/ 917112 w 972314"/>
              <a:gd name="connsiteY1" fmla="*/ 1862781 h 1862781"/>
              <a:gd name="connsiteX2" fmla="*/ 300415 w 972314"/>
              <a:gd name="connsiteY2" fmla="*/ 1721969 h 1862781"/>
              <a:gd name="connsiteX3" fmla="*/ 305486 w 972314"/>
              <a:gd name="connsiteY3" fmla="*/ 1701865 h 1862781"/>
              <a:gd name="connsiteX4" fmla="*/ 337301 w 972314"/>
              <a:gd name="connsiteY4" fmla="*/ 1380198 h 1862781"/>
              <a:gd name="connsiteX5" fmla="*/ 69855 w 972314"/>
              <a:gd name="connsiteY5" fmla="*/ 487808 h 1862781"/>
              <a:gd name="connsiteX6" fmla="*/ 0 w 972314"/>
              <a:gd name="connsiteY6" fmla="*/ 392598 h 186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314" h="1862781">
                <a:moveTo>
                  <a:pt x="492110" y="0"/>
                </a:moveTo>
                <a:cubicBezTo>
                  <a:pt x="909732" y="523886"/>
                  <a:pt x="1066158" y="1209507"/>
                  <a:pt x="917112" y="1862781"/>
                </a:cubicBezTo>
                <a:lnTo>
                  <a:pt x="300415" y="1721969"/>
                </a:lnTo>
                <a:lnTo>
                  <a:pt x="305486" y="1701865"/>
                </a:lnTo>
                <a:cubicBezTo>
                  <a:pt x="326347" y="1597964"/>
                  <a:pt x="337301" y="1490384"/>
                  <a:pt x="337301" y="1380198"/>
                </a:cubicBezTo>
                <a:cubicBezTo>
                  <a:pt x="337301" y="1049637"/>
                  <a:pt x="238707" y="742546"/>
                  <a:pt x="69855" y="487808"/>
                </a:cubicBezTo>
                <a:lnTo>
                  <a:pt x="0" y="392598"/>
                </a:ln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136996-7CEA-45DB-9EF3-E0ADC6A7AA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9" t="2506" r="40885" b="46"/>
          <a:stretch>
            <a:fillRect/>
          </a:stretch>
        </p:blipFill>
        <p:spPr>
          <a:xfrm rot="1884648">
            <a:off x="12568459" y="-942735"/>
            <a:ext cx="5820460" cy="11061404"/>
          </a:xfrm>
          <a:custGeom>
            <a:avLst/>
            <a:gdLst>
              <a:gd name="connsiteX0" fmla="*/ 482491 w 951311"/>
              <a:gd name="connsiteY0" fmla="*/ 0 h 1865692"/>
              <a:gd name="connsiteX1" fmla="*/ 891893 w 951311"/>
              <a:gd name="connsiteY1" fmla="*/ 1865692 h 1865692"/>
              <a:gd name="connsiteX2" fmla="*/ 279295 w 951311"/>
              <a:gd name="connsiteY2" fmla="*/ 1720677 h 1865692"/>
              <a:gd name="connsiteX3" fmla="*/ 288540 w 951311"/>
              <a:gd name="connsiteY3" fmla="*/ 1687639 h 1865692"/>
              <a:gd name="connsiteX4" fmla="*/ 0 w 951311"/>
              <a:gd name="connsiteY4" fmla="*/ 378317 h 186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311" h="1865692">
                <a:moveTo>
                  <a:pt x="482491" y="0"/>
                </a:moveTo>
                <a:cubicBezTo>
                  <a:pt x="895787" y="527102"/>
                  <a:pt x="1046474" y="1213795"/>
                  <a:pt x="891893" y="1865692"/>
                </a:cubicBezTo>
                <a:lnTo>
                  <a:pt x="279295" y="1720677"/>
                </a:lnTo>
                <a:lnTo>
                  <a:pt x="288540" y="1687639"/>
                </a:lnTo>
                <a:cubicBezTo>
                  <a:pt x="390461" y="1242732"/>
                  <a:pt x="300180" y="761156"/>
                  <a:pt x="0" y="378317"/>
                </a:cubicBezTo>
                <a:close/>
              </a:path>
            </a:pathLst>
          </a:cu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6BE6669-57B4-4FB1-8320-8353B8F1F5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9219" y="1051477"/>
            <a:ext cx="1243692" cy="1248264"/>
          </a:xfrm>
          <a:prstGeom prst="rect">
            <a:avLst/>
          </a:prstGeom>
        </p:spPr>
      </p:pic>
      <p:sp>
        <p:nvSpPr>
          <p:cNvPr id="6" name="Google Shape;1162;p50">
            <a:extLst>
              <a:ext uri="{FF2B5EF4-FFF2-40B4-BE49-F238E27FC236}">
                <a16:creationId xmlns:a16="http://schemas.microsoft.com/office/drawing/2014/main" id="{4FEB53A2-B6A6-DB21-BB46-BF50DC11F3D4}"/>
              </a:ext>
            </a:extLst>
          </p:cNvPr>
          <p:cNvSpPr txBox="1">
            <a:spLocks/>
          </p:cNvSpPr>
          <p:nvPr/>
        </p:nvSpPr>
        <p:spPr>
          <a:xfrm>
            <a:off x="624060" y="-14334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45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RESSOURCES HUMAINES</a:t>
            </a:r>
          </a:p>
        </p:txBody>
      </p:sp>
      <p:grpSp>
        <p:nvGrpSpPr>
          <p:cNvPr id="7" name="Graphic 9" descr="Woman with solid fill">
            <a:extLst>
              <a:ext uri="{FF2B5EF4-FFF2-40B4-BE49-F238E27FC236}">
                <a16:creationId xmlns:a16="http://schemas.microsoft.com/office/drawing/2014/main" id="{C417B03E-F6D2-A0F6-D1E3-5C862706DC66}"/>
              </a:ext>
            </a:extLst>
          </p:cNvPr>
          <p:cNvGrpSpPr/>
          <p:nvPr/>
        </p:nvGrpSpPr>
        <p:grpSpPr>
          <a:xfrm>
            <a:off x="4211448" y="3393691"/>
            <a:ext cx="535675" cy="1092994"/>
            <a:chOff x="5738891" y="2700337"/>
            <a:chExt cx="714233" cy="1457325"/>
          </a:xfrm>
          <a:solidFill>
            <a:srgbClr val="000000"/>
          </a:solidFill>
        </p:grpSpPr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771DA916-FEB7-0342-CA51-5C0EF5760849}"/>
                </a:ext>
              </a:extLst>
            </p:cNvPr>
            <p:cNvSpPr/>
            <p:nvPr/>
          </p:nvSpPr>
          <p:spPr>
            <a:xfrm>
              <a:off x="5968079" y="2700337"/>
              <a:ext cx="259080" cy="259080"/>
            </a:xfrm>
            <a:custGeom>
              <a:avLst/>
              <a:gdLst>
                <a:gd name="connsiteX0" fmla="*/ 259080 w 259080"/>
                <a:gd name="connsiteY0" fmla="*/ 129540 h 259080"/>
                <a:gd name="connsiteX1" fmla="*/ 129540 w 259080"/>
                <a:gd name="connsiteY1" fmla="*/ 259080 h 259080"/>
                <a:gd name="connsiteX2" fmla="*/ 0 w 259080"/>
                <a:gd name="connsiteY2" fmla="*/ 129540 h 259080"/>
                <a:gd name="connsiteX3" fmla="*/ 129540 w 259080"/>
                <a:gd name="connsiteY3" fmla="*/ 0 h 259080"/>
                <a:gd name="connsiteX4" fmla="*/ 259080 w 259080"/>
                <a:gd name="connsiteY4" fmla="*/ 129540 h 25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" h="259080">
                  <a:moveTo>
                    <a:pt x="259080" y="129540"/>
                  </a:moveTo>
                  <a:cubicBezTo>
                    <a:pt x="259080" y="201083"/>
                    <a:pt x="201083" y="259080"/>
                    <a:pt x="129540" y="259080"/>
                  </a:cubicBezTo>
                  <a:cubicBezTo>
                    <a:pt x="57997" y="259080"/>
                    <a:pt x="0" y="201083"/>
                    <a:pt x="0" y="129540"/>
                  </a:cubicBezTo>
                  <a:cubicBezTo>
                    <a:pt x="0" y="57997"/>
                    <a:pt x="57997" y="0"/>
                    <a:pt x="129540" y="0"/>
                  </a:cubicBezTo>
                  <a:cubicBezTo>
                    <a:pt x="201083" y="0"/>
                    <a:pt x="259080" y="57997"/>
                    <a:pt x="259080" y="129540"/>
                  </a:cubicBezTo>
                  <a:close/>
                </a:path>
              </a:pathLst>
            </a:custGeom>
            <a:solidFill>
              <a:srgbClr val="000000"/>
            </a:solidFill>
            <a:ln w="16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50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DDD0BF19-06FC-C8A9-7000-447B41808F8C}"/>
                </a:ext>
              </a:extLst>
            </p:cNvPr>
            <p:cNvSpPr/>
            <p:nvPr/>
          </p:nvSpPr>
          <p:spPr>
            <a:xfrm>
              <a:off x="5738891" y="2991802"/>
              <a:ext cx="714233" cy="1165860"/>
            </a:xfrm>
            <a:custGeom>
              <a:avLst/>
              <a:gdLst>
                <a:gd name="connsiteX0" fmla="*/ 711724 w 714233"/>
                <a:gd name="connsiteY0" fmla="*/ 498729 h 1165860"/>
                <a:gd name="connsiteX1" fmla="*/ 595138 w 714233"/>
                <a:gd name="connsiteY1" fmla="*/ 97155 h 1165860"/>
                <a:gd name="connsiteX2" fmla="*/ 569230 w 714233"/>
                <a:gd name="connsiteY2" fmla="*/ 61531 h 1165860"/>
                <a:gd name="connsiteX3" fmla="*/ 433213 w 714233"/>
                <a:gd name="connsiteY3" fmla="*/ 6477 h 1165860"/>
                <a:gd name="connsiteX4" fmla="*/ 358727 w 714233"/>
                <a:gd name="connsiteY4" fmla="*/ 0 h 1165860"/>
                <a:gd name="connsiteX5" fmla="*/ 284242 w 714233"/>
                <a:gd name="connsiteY5" fmla="*/ 6477 h 1165860"/>
                <a:gd name="connsiteX6" fmla="*/ 148225 w 714233"/>
                <a:gd name="connsiteY6" fmla="*/ 61531 h 1165860"/>
                <a:gd name="connsiteX7" fmla="*/ 122317 w 714233"/>
                <a:gd name="connsiteY7" fmla="*/ 97155 h 1165860"/>
                <a:gd name="connsiteX8" fmla="*/ 2492 w 714233"/>
                <a:gd name="connsiteY8" fmla="*/ 498729 h 1165860"/>
                <a:gd name="connsiteX9" fmla="*/ 47831 w 714233"/>
                <a:gd name="connsiteY9" fmla="*/ 579692 h 1165860"/>
                <a:gd name="connsiteX10" fmla="*/ 67262 w 714233"/>
                <a:gd name="connsiteY10" fmla="*/ 582930 h 1165860"/>
                <a:gd name="connsiteX11" fmla="*/ 128794 w 714233"/>
                <a:gd name="connsiteY11" fmla="*/ 537591 h 1165860"/>
                <a:gd name="connsiteX12" fmla="*/ 229187 w 714233"/>
                <a:gd name="connsiteY12" fmla="*/ 197549 h 1165860"/>
                <a:gd name="connsiteX13" fmla="*/ 229187 w 714233"/>
                <a:gd name="connsiteY13" fmla="*/ 310896 h 1165860"/>
                <a:gd name="connsiteX14" fmla="*/ 109363 w 714233"/>
                <a:gd name="connsiteY14" fmla="*/ 712470 h 1165860"/>
                <a:gd name="connsiteX15" fmla="*/ 196802 w 714233"/>
                <a:gd name="connsiteY15" fmla="*/ 712470 h 1165860"/>
                <a:gd name="connsiteX16" fmla="*/ 196802 w 714233"/>
                <a:gd name="connsiteY16" fmla="*/ 1165860 h 1165860"/>
                <a:gd name="connsiteX17" fmla="*/ 326342 w 714233"/>
                <a:gd name="connsiteY17" fmla="*/ 1165860 h 1165860"/>
                <a:gd name="connsiteX18" fmla="*/ 326342 w 714233"/>
                <a:gd name="connsiteY18" fmla="*/ 712470 h 1165860"/>
                <a:gd name="connsiteX19" fmla="*/ 391112 w 714233"/>
                <a:gd name="connsiteY19" fmla="*/ 712470 h 1165860"/>
                <a:gd name="connsiteX20" fmla="*/ 391112 w 714233"/>
                <a:gd name="connsiteY20" fmla="*/ 1165860 h 1165860"/>
                <a:gd name="connsiteX21" fmla="*/ 520652 w 714233"/>
                <a:gd name="connsiteY21" fmla="*/ 1165860 h 1165860"/>
                <a:gd name="connsiteX22" fmla="*/ 520652 w 714233"/>
                <a:gd name="connsiteY22" fmla="*/ 712470 h 1165860"/>
                <a:gd name="connsiteX23" fmla="*/ 608092 w 714233"/>
                <a:gd name="connsiteY23" fmla="*/ 712470 h 1165860"/>
                <a:gd name="connsiteX24" fmla="*/ 488267 w 714233"/>
                <a:gd name="connsiteY24" fmla="*/ 310896 h 1165860"/>
                <a:gd name="connsiteX25" fmla="*/ 488267 w 714233"/>
                <a:gd name="connsiteY25" fmla="*/ 197549 h 1165860"/>
                <a:gd name="connsiteX26" fmla="*/ 588661 w 714233"/>
                <a:gd name="connsiteY26" fmla="*/ 537591 h 1165860"/>
                <a:gd name="connsiteX27" fmla="*/ 650192 w 714233"/>
                <a:gd name="connsiteY27" fmla="*/ 582930 h 1165860"/>
                <a:gd name="connsiteX28" fmla="*/ 669624 w 714233"/>
                <a:gd name="connsiteY28" fmla="*/ 579692 h 1165860"/>
                <a:gd name="connsiteX29" fmla="*/ 711724 w 714233"/>
                <a:gd name="connsiteY29" fmla="*/ 498729 h 116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14233" h="1165860">
                  <a:moveTo>
                    <a:pt x="711724" y="498729"/>
                  </a:moveTo>
                  <a:lnTo>
                    <a:pt x="595138" y="97155"/>
                  </a:lnTo>
                  <a:cubicBezTo>
                    <a:pt x="591899" y="80963"/>
                    <a:pt x="582184" y="68009"/>
                    <a:pt x="569230" y="61531"/>
                  </a:cubicBezTo>
                  <a:cubicBezTo>
                    <a:pt x="530368" y="35624"/>
                    <a:pt x="485029" y="19431"/>
                    <a:pt x="433213" y="6477"/>
                  </a:cubicBezTo>
                  <a:cubicBezTo>
                    <a:pt x="407305" y="3239"/>
                    <a:pt x="384635" y="0"/>
                    <a:pt x="358727" y="0"/>
                  </a:cubicBezTo>
                  <a:cubicBezTo>
                    <a:pt x="332819" y="0"/>
                    <a:pt x="310150" y="3239"/>
                    <a:pt x="284242" y="6477"/>
                  </a:cubicBezTo>
                  <a:cubicBezTo>
                    <a:pt x="232426" y="16193"/>
                    <a:pt x="187087" y="35624"/>
                    <a:pt x="148225" y="61531"/>
                  </a:cubicBezTo>
                  <a:cubicBezTo>
                    <a:pt x="135271" y="71247"/>
                    <a:pt x="125555" y="80963"/>
                    <a:pt x="122317" y="97155"/>
                  </a:cubicBezTo>
                  <a:lnTo>
                    <a:pt x="2492" y="498729"/>
                  </a:lnTo>
                  <a:cubicBezTo>
                    <a:pt x="-7223" y="534353"/>
                    <a:pt x="12208" y="569976"/>
                    <a:pt x="47831" y="579692"/>
                  </a:cubicBezTo>
                  <a:cubicBezTo>
                    <a:pt x="54308" y="582930"/>
                    <a:pt x="60785" y="582930"/>
                    <a:pt x="67262" y="582930"/>
                  </a:cubicBezTo>
                  <a:cubicBezTo>
                    <a:pt x="96409" y="582930"/>
                    <a:pt x="122317" y="563499"/>
                    <a:pt x="128794" y="537591"/>
                  </a:cubicBezTo>
                  <a:lnTo>
                    <a:pt x="229187" y="197549"/>
                  </a:lnTo>
                  <a:lnTo>
                    <a:pt x="229187" y="310896"/>
                  </a:lnTo>
                  <a:lnTo>
                    <a:pt x="109363" y="712470"/>
                  </a:lnTo>
                  <a:lnTo>
                    <a:pt x="196802" y="712470"/>
                  </a:lnTo>
                  <a:lnTo>
                    <a:pt x="196802" y="1165860"/>
                  </a:lnTo>
                  <a:lnTo>
                    <a:pt x="326342" y="1165860"/>
                  </a:lnTo>
                  <a:lnTo>
                    <a:pt x="326342" y="712470"/>
                  </a:lnTo>
                  <a:lnTo>
                    <a:pt x="391112" y="712470"/>
                  </a:lnTo>
                  <a:lnTo>
                    <a:pt x="391112" y="1165860"/>
                  </a:lnTo>
                  <a:lnTo>
                    <a:pt x="520652" y="1165860"/>
                  </a:lnTo>
                  <a:lnTo>
                    <a:pt x="520652" y="712470"/>
                  </a:lnTo>
                  <a:lnTo>
                    <a:pt x="608092" y="712470"/>
                  </a:lnTo>
                  <a:lnTo>
                    <a:pt x="488267" y="310896"/>
                  </a:lnTo>
                  <a:lnTo>
                    <a:pt x="488267" y="197549"/>
                  </a:lnTo>
                  <a:lnTo>
                    <a:pt x="588661" y="537591"/>
                  </a:lnTo>
                  <a:cubicBezTo>
                    <a:pt x="598377" y="566738"/>
                    <a:pt x="624284" y="582930"/>
                    <a:pt x="650192" y="582930"/>
                  </a:cubicBezTo>
                  <a:cubicBezTo>
                    <a:pt x="656669" y="582930"/>
                    <a:pt x="663147" y="582930"/>
                    <a:pt x="669624" y="579692"/>
                  </a:cubicBezTo>
                  <a:cubicBezTo>
                    <a:pt x="702009" y="569976"/>
                    <a:pt x="721439" y="534353"/>
                    <a:pt x="711724" y="498729"/>
                  </a:cubicBezTo>
                  <a:close/>
                </a:path>
              </a:pathLst>
            </a:custGeom>
            <a:solidFill>
              <a:srgbClr val="000000"/>
            </a:solidFill>
            <a:ln w="16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50" dirty="0"/>
            </a:p>
          </p:txBody>
        </p:sp>
      </p:grpSp>
      <p:pic>
        <p:nvPicPr>
          <p:cNvPr id="13" name="Graphic 10" descr="Man with solid fill">
            <a:extLst>
              <a:ext uri="{FF2B5EF4-FFF2-40B4-BE49-F238E27FC236}">
                <a16:creationId xmlns:a16="http://schemas.microsoft.com/office/drawing/2014/main" id="{5615C161-04E2-3EDF-27B1-AEB1CB8B3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0714" y="3270594"/>
            <a:ext cx="1165860" cy="1165860"/>
          </a:xfrm>
          <a:prstGeom prst="rect">
            <a:avLst/>
          </a:prstGeom>
        </p:spPr>
      </p:pic>
      <p:sp>
        <p:nvSpPr>
          <p:cNvPr id="32" name="TextBox 15">
            <a:extLst>
              <a:ext uri="{FF2B5EF4-FFF2-40B4-BE49-F238E27FC236}">
                <a16:creationId xmlns:a16="http://schemas.microsoft.com/office/drawing/2014/main" id="{3737AA74-AA38-BC8D-0C3D-3DA0E070B477}"/>
              </a:ext>
            </a:extLst>
          </p:cNvPr>
          <p:cNvSpPr txBox="1"/>
          <p:nvPr/>
        </p:nvSpPr>
        <p:spPr>
          <a:xfrm>
            <a:off x="3666738" y="4548231"/>
            <a:ext cx="1675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Cambria" panose="02040503050406030204" pitchFamily="18" charset="0"/>
                <a:ea typeface="Cambria" panose="02040503050406030204" pitchFamily="18" charset="0"/>
              </a:rPr>
              <a:t>MAWAMBA TOWA</a:t>
            </a:r>
          </a:p>
        </p:txBody>
      </p:sp>
      <p:grpSp>
        <p:nvGrpSpPr>
          <p:cNvPr id="2" name="Google Shape;7008;p86">
            <a:extLst>
              <a:ext uri="{FF2B5EF4-FFF2-40B4-BE49-F238E27FC236}">
                <a16:creationId xmlns:a16="http://schemas.microsoft.com/office/drawing/2014/main" id="{67B49F48-7918-BA38-1D32-11377D64117A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12"/>
            <a:tile tx="0" ty="0" sx="100000" sy="100000" flip="none" algn="tl"/>
          </a:blipFill>
        </p:grpSpPr>
        <p:sp>
          <p:nvSpPr>
            <p:cNvPr id="3" name="Google Shape;7009;p86">
              <a:extLst>
                <a:ext uri="{FF2B5EF4-FFF2-40B4-BE49-F238E27FC236}">
                  <a16:creationId xmlns:a16="http://schemas.microsoft.com/office/drawing/2014/main" id="{811503D3-F1F8-DC14-FB4E-3E98B46178C9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10;p86">
              <a:extLst>
                <a:ext uri="{FF2B5EF4-FFF2-40B4-BE49-F238E27FC236}">
                  <a16:creationId xmlns:a16="http://schemas.microsoft.com/office/drawing/2014/main" id="{8DFD7CBF-D3C1-FAAF-3374-1C14667536AD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6DF7B38A-AF5A-9AB9-2467-9A7CDF73F9A8}"/>
              </a:ext>
            </a:extLst>
          </p:cNvPr>
          <p:cNvSpPr txBox="1"/>
          <p:nvPr/>
        </p:nvSpPr>
        <p:spPr>
          <a:xfrm>
            <a:off x="8558113" y="4712497"/>
            <a:ext cx="44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4157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68B6406-9182-7E58-DFC0-055BFD1C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24044D-B691-0AF7-ABF4-FF5988947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5971"/>
            <a:ext cx="9167148" cy="531544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BE7DC75-F89D-1742-A8A6-4674581BB4CF}"/>
              </a:ext>
            </a:extLst>
          </p:cNvPr>
          <p:cNvSpPr txBox="1"/>
          <p:nvPr/>
        </p:nvSpPr>
        <p:spPr>
          <a:xfrm>
            <a:off x="520861" y="44043"/>
            <a:ext cx="100352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DES MEMBRES DU GROUPES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7AFA9F3-9414-E0B8-3C61-C80E6ED67559}"/>
              </a:ext>
            </a:extLst>
          </p:cNvPr>
          <p:cNvSpPr txBox="1"/>
          <p:nvPr/>
        </p:nvSpPr>
        <p:spPr>
          <a:xfrm>
            <a:off x="2095018" y="1017600"/>
            <a:ext cx="5324354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M" sz="19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Noms et Prénoms des participants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CM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FOKO KENGNE Aurelle Lydienne (Chef projet)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CM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YACOUB BASSI </a:t>
            </a:r>
            <a:r>
              <a:rPr kumimoji="0" lang="fr-CM" sz="1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Sounoumougou</a:t>
            </a:r>
            <a:endParaRPr kumimoji="0" lang="fr-CM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CM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MAWAMBA TOWA Maëva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CM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NDTOUNGOU NZAMBI Willem Alex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CM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AZEMKOUO TEZANOU Tony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CM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TSAPI TIOMELA Elie Junior</a:t>
            </a:r>
          </a:p>
        </p:txBody>
      </p:sp>
    </p:spTree>
    <p:extLst>
      <p:ext uri="{BB962C8B-B14F-4D97-AF65-F5344CB8AC3E}">
        <p14:creationId xmlns:p14="http://schemas.microsoft.com/office/powerpoint/2010/main" val="190194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720000" y="1562978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  <a:endParaRPr sz="45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826;p42">
            <a:extLst>
              <a:ext uri="{FF2B5EF4-FFF2-40B4-BE49-F238E27FC236}">
                <a16:creationId xmlns:a16="http://schemas.microsoft.com/office/drawing/2014/main" id="{4E695DD8-186F-7319-7582-08747A0AAABA}"/>
              </a:ext>
            </a:extLst>
          </p:cNvPr>
          <p:cNvSpPr/>
          <p:nvPr/>
        </p:nvSpPr>
        <p:spPr>
          <a:xfrm>
            <a:off x="3963575" y="461378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29;p42">
            <a:extLst>
              <a:ext uri="{FF2B5EF4-FFF2-40B4-BE49-F238E27FC236}">
                <a16:creationId xmlns:a16="http://schemas.microsoft.com/office/drawing/2014/main" id="{7EDC6481-0748-D069-DBD6-EECBA265DED1}"/>
              </a:ext>
            </a:extLst>
          </p:cNvPr>
          <p:cNvSpPr txBox="1">
            <a:spLocks/>
          </p:cNvSpPr>
          <p:nvPr/>
        </p:nvSpPr>
        <p:spPr>
          <a:xfrm>
            <a:off x="3983675" y="688578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>
                <a:latin typeface="Fira Sans" panose="020B0503050000020004" pitchFamily="34" charset="0"/>
              </a:rPr>
              <a:t>06</a:t>
            </a:r>
          </a:p>
        </p:txBody>
      </p:sp>
      <p:grpSp>
        <p:nvGrpSpPr>
          <p:cNvPr id="8" name="Google Shape;7008;p86">
            <a:extLst>
              <a:ext uri="{FF2B5EF4-FFF2-40B4-BE49-F238E27FC236}">
                <a16:creationId xmlns:a16="http://schemas.microsoft.com/office/drawing/2014/main" id="{A4A80FBC-6A55-A992-095C-ED881E582737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3"/>
            <a:tile tx="0" ty="0" sx="100000" sy="100000" flip="none" algn="tl"/>
          </a:blipFill>
        </p:grpSpPr>
        <p:sp>
          <p:nvSpPr>
            <p:cNvPr id="9" name="Google Shape;7009;p86">
              <a:extLst>
                <a:ext uri="{FF2B5EF4-FFF2-40B4-BE49-F238E27FC236}">
                  <a16:creationId xmlns:a16="http://schemas.microsoft.com/office/drawing/2014/main" id="{CB3EAEDF-08D6-3D99-F41A-71A55D220B0A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10;p86">
              <a:extLst>
                <a:ext uri="{FF2B5EF4-FFF2-40B4-BE49-F238E27FC236}">
                  <a16:creationId xmlns:a16="http://schemas.microsoft.com/office/drawing/2014/main" id="{7E3D5D1C-2F35-FA1E-8603-953A6080ED80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2C289CF1-DADF-29D6-643B-1CD39D817BCE}"/>
              </a:ext>
            </a:extLst>
          </p:cNvPr>
          <p:cNvSpPr txBox="1"/>
          <p:nvPr/>
        </p:nvSpPr>
        <p:spPr>
          <a:xfrm>
            <a:off x="8558113" y="4712497"/>
            <a:ext cx="44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3800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1949100" y="-58493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00" name="Google Shape;800;p41"/>
          <p:cNvGrpSpPr/>
          <p:nvPr/>
        </p:nvGrpSpPr>
        <p:grpSpPr>
          <a:xfrm rot="1261609">
            <a:off x="8119192" y="741115"/>
            <a:ext cx="351145" cy="327996"/>
            <a:chOff x="4166025" y="2933700"/>
            <a:chExt cx="351150" cy="328000"/>
          </a:xfrm>
        </p:grpSpPr>
        <p:sp>
          <p:nvSpPr>
            <p:cNvPr id="801" name="Google Shape;801;p41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41"/>
          <p:cNvSpPr/>
          <p:nvPr/>
        </p:nvSpPr>
        <p:spPr>
          <a:xfrm>
            <a:off x="837900" y="8872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2105A2-6A44-F14F-F9BF-F6829C70F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507"/>
            <a:ext cx="8851392" cy="3565864"/>
          </a:xfrm>
          <a:prstGeom prst="rect">
            <a:avLst/>
          </a:prstGeom>
        </p:spPr>
      </p:pic>
      <p:grpSp>
        <p:nvGrpSpPr>
          <p:cNvPr id="7" name="Google Shape;7008;p86">
            <a:extLst>
              <a:ext uri="{FF2B5EF4-FFF2-40B4-BE49-F238E27FC236}">
                <a16:creationId xmlns:a16="http://schemas.microsoft.com/office/drawing/2014/main" id="{DF7D193D-4125-F2C5-0D17-029C08173DBC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4"/>
            <a:tile tx="0" ty="0" sx="100000" sy="100000" flip="none" algn="tl"/>
          </a:blipFill>
        </p:grpSpPr>
        <p:sp>
          <p:nvSpPr>
            <p:cNvPr id="8" name="Google Shape;7009;p86">
              <a:extLst>
                <a:ext uri="{FF2B5EF4-FFF2-40B4-BE49-F238E27FC236}">
                  <a16:creationId xmlns:a16="http://schemas.microsoft.com/office/drawing/2014/main" id="{B8E29116-C22D-1106-541F-299C5CF36451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10;p86">
              <a:extLst>
                <a:ext uri="{FF2B5EF4-FFF2-40B4-BE49-F238E27FC236}">
                  <a16:creationId xmlns:a16="http://schemas.microsoft.com/office/drawing/2014/main" id="{560318E5-C96B-0BD7-EFA9-01DA8BAC97C3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0DD9590B-1891-B69D-CF7D-2C918761136D}"/>
              </a:ext>
            </a:extLst>
          </p:cNvPr>
          <p:cNvSpPr txBox="1"/>
          <p:nvPr/>
        </p:nvSpPr>
        <p:spPr>
          <a:xfrm>
            <a:off x="8558113" y="4712497"/>
            <a:ext cx="44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17</a:t>
            </a:r>
          </a:p>
        </p:txBody>
      </p: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5559" r="-667" b="2152"/>
          <a:stretch/>
        </p:blipFill>
        <p:spPr>
          <a:xfrm>
            <a:off x="4995200" y="325900"/>
            <a:ext cx="3684026" cy="4395399"/>
          </a:xfrm>
          <a:prstGeom prst="rect">
            <a:avLst/>
          </a:prstGeom>
        </p:spPr>
      </p:pic>
      <p:grpSp>
        <p:nvGrpSpPr>
          <p:cNvPr id="1125" name="Google Shape;1125;p49"/>
          <p:cNvGrpSpPr/>
          <p:nvPr/>
        </p:nvGrpSpPr>
        <p:grpSpPr>
          <a:xfrm>
            <a:off x="4767313" y="-48152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49"/>
          <p:cNvSpPr txBox="1">
            <a:spLocks noGrp="1"/>
          </p:cNvSpPr>
          <p:nvPr>
            <p:ph type="title"/>
          </p:nvPr>
        </p:nvSpPr>
        <p:spPr>
          <a:xfrm>
            <a:off x="563710" y="2324549"/>
            <a:ext cx="4221587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  </a:t>
            </a:r>
            <a:r>
              <a:rPr lang="en" sz="45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45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7008;p86">
            <a:extLst>
              <a:ext uri="{FF2B5EF4-FFF2-40B4-BE49-F238E27FC236}">
                <a16:creationId xmlns:a16="http://schemas.microsoft.com/office/drawing/2014/main" id="{C6E7D09D-A09F-0062-838E-0CB53E0A522F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4"/>
            <a:tile tx="0" ty="0" sx="100000" sy="100000" flip="none" algn="tl"/>
          </a:blipFill>
        </p:grpSpPr>
        <p:sp>
          <p:nvSpPr>
            <p:cNvPr id="19" name="Google Shape;7009;p86">
              <a:extLst>
                <a:ext uri="{FF2B5EF4-FFF2-40B4-BE49-F238E27FC236}">
                  <a16:creationId xmlns:a16="http://schemas.microsoft.com/office/drawing/2014/main" id="{9359DC2D-EF5A-48BC-C479-1766266579CA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10;p86">
              <a:extLst>
                <a:ext uri="{FF2B5EF4-FFF2-40B4-BE49-F238E27FC236}">
                  <a16:creationId xmlns:a16="http://schemas.microsoft.com/office/drawing/2014/main" id="{9943B6A7-D06B-A709-F3FC-482C1D557E69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97D4E734-D87A-4D76-9A88-EE82735F1D09}"/>
              </a:ext>
            </a:extLst>
          </p:cNvPr>
          <p:cNvSpPr txBox="1"/>
          <p:nvPr/>
        </p:nvSpPr>
        <p:spPr>
          <a:xfrm>
            <a:off x="8558113" y="4712497"/>
            <a:ext cx="44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18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38511" y="-2126459"/>
            <a:ext cx="6858000" cy="440890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SOMMAIRE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B7F5D2C-ADD8-4067-BA3A-2ED2B1908C1A}"/>
              </a:ext>
            </a:extLst>
          </p:cNvPr>
          <p:cNvSpPr/>
          <p:nvPr/>
        </p:nvSpPr>
        <p:spPr>
          <a:xfrm rot="18172144" flipH="1">
            <a:off x="4322786" y="-743915"/>
            <a:ext cx="553007" cy="539425"/>
          </a:xfrm>
          <a:custGeom>
            <a:avLst/>
            <a:gdLst>
              <a:gd name="connsiteX0" fmla="*/ 0 w 737343"/>
              <a:gd name="connsiteY0" fmla="*/ 0 h 719233"/>
              <a:gd name="connsiteX1" fmla="*/ 272601 w 737343"/>
              <a:gd name="connsiteY1" fmla="*/ 719233 h 719233"/>
              <a:gd name="connsiteX2" fmla="*/ 737343 w 737343"/>
              <a:gd name="connsiteY2" fmla="*/ 0 h 719233"/>
              <a:gd name="connsiteX3" fmla="*/ 0 w 737343"/>
              <a:gd name="connsiteY3" fmla="*/ 0 h 71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7343" h="719233">
                <a:moveTo>
                  <a:pt x="0" y="0"/>
                </a:moveTo>
                <a:lnTo>
                  <a:pt x="272601" y="719233"/>
                </a:lnTo>
                <a:lnTo>
                  <a:pt x="73734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647B45BB-36BD-42DE-8857-8E85E880EF0E}"/>
              </a:ext>
            </a:extLst>
          </p:cNvPr>
          <p:cNvSpPr/>
          <p:nvPr/>
        </p:nvSpPr>
        <p:spPr>
          <a:xfrm rot="18172144" flipH="1">
            <a:off x="-994515" y="411885"/>
            <a:ext cx="693500" cy="610876"/>
          </a:xfrm>
          <a:custGeom>
            <a:avLst/>
            <a:gdLst>
              <a:gd name="connsiteX0" fmla="*/ 479570 w 924667"/>
              <a:gd name="connsiteY0" fmla="*/ 72320 h 814501"/>
              <a:gd name="connsiteX1" fmla="*/ 0 w 924667"/>
              <a:gd name="connsiteY1" fmla="*/ 814501 h 814501"/>
              <a:gd name="connsiteX2" fmla="*/ 924667 w 924667"/>
              <a:gd name="connsiteY2" fmla="*/ 814501 h 814501"/>
              <a:gd name="connsiteX3" fmla="*/ 664617 w 924667"/>
              <a:gd name="connsiteY3" fmla="*/ 128381 h 814501"/>
              <a:gd name="connsiteX4" fmla="*/ 571924 w 924667"/>
              <a:gd name="connsiteY4" fmla="*/ 8636 h 814501"/>
              <a:gd name="connsiteX5" fmla="*/ 556793 w 924667"/>
              <a:gd name="connsiteY5" fmla="*/ 0 h 814501"/>
              <a:gd name="connsiteX6" fmla="*/ 542478 w 924667"/>
              <a:gd name="connsiteY6" fmla="*/ 7817 h 814501"/>
              <a:gd name="connsiteX7" fmla="*/ 479570 w 924667"/>
              <a:gd name="connsiteY7" fmla="*/ 72320 h 8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4667" h="814501">
                <a:moveTo>
                  <a:pt x="479570" y="72320"/>
                </a:moveTo>
                <a:lnTo>
                  <a:pt x="0" y="814501"/>
                </a:lnTo>
                <a:lnTo>
                  <a:pt x="924667" y="814501"/>
                </a:lnTo>
                <a:lnTo>
                  <a:pt x="664617" y="128381"/>
                </a:lnTo>
                <a:cubicBezTo>
                  <a:pt x="645604" y="78217"/>
                  <a:pt x="612692" y="37395"/>
                  <a:pt x="571924" y="8636"/>
                </a:cubicBezTo>
                <a:lnTo>
                  <a:pt x="556793" y="0"/>
                </a:lnTo>
                <a:lnTo>
                  <a:pt x="542478" y="7817"/>
                </a:lnTo>
                <a:cubicBezTo>
                  <a:pt x="518102" y="24386"/>
                  <a:pt x="496573" y="46007"/>
                  <a:pt x="479570" y="7232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69DC98B-F69E-4BFA-9059-BBB4D771E568}"/>
              </a:ext>
            </a:extLst>
          </p:cNvPr>
          <p:cNvSpPr/>
          <p:nvPr/>
        </p:nvSpPr>
        <p:spPr>
          <a:xfrm rot="18172144" flipH="1">
            <a:off x="10929518" y="1096103"/>
            <a:ext cx="579233" cy="572448"/>
          </a:xfrm>
          <a:custGeom>
            <a:avLst/>
            <a:gdLst>
              <a:gd name="connsiteX0" fmla="*/ 483021 w 772311"/>
              <a:gd name="connsiteY0" fmla="*/ 0 h 763264"/>
              <a:gd name="connsiteX1" fmla="*/ 0 w 772311"/>
              <a:gd name="connsiteY1" fmla="*/ 747521 h 763264"/>
              <a:gd name="connsiteX2" fmla="*/ 34545 w 772311"/>
              <a:gd name="connsiteY2" fmla="*/ 758243 h 763264"/>
              <a:gd name="connsiteX3" fmla="*/ 84341 w 772311"/>
              <a:gd name="connsiteY3" fmla="*/ 763264 h 763264"/>
              <a:gd name="connsiteX4" fmla="*/ 772311 w 772311"/>
              <a:gd name="connsiteY4" fmla="*/ 763263 h 763264"/>
              <a:gd name="connsiteX5" fmla="*/ 483021 w 772311"/>
              <a:gd name="connsiteY5" fmla="*/ 0 h 76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311" h="763264">
                <a:moveTo>
                  <a:pt x="483021" y="0"/>
                </a:moveTo>
                <a:lnTo>
                  <a:pt x="0" y="747521"/>
                </a:lnTo>
                <a:lnTo>
                  <a:pt x="34545" y="758243"/>
                </a:lnTo>
                <a:cubicBezTo>
                  <a:pt x="50629" y="761535"/>
                  <a:pt x="67283" y="763264"/>
                  <a:pt x="84341" y="763264"/>
                </a:cubicBezTo>
                <a:lnTo>
                  <a:pt x="772311" y="763263"/>
                </a:lnTo>
                <a:lnTo>
                  <a:pt x="483021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1D77914E-B47E-4456-AAB5-793E60BF0086}"/>
              </a:ext>
            </a:extLst>
          </p:cNvPr>
          <p:cNvSpPr/>
          <p:nvPr/>
        </p:nvSpPr>
        <p:spPr>
          <a:xfrm rot="18172144" flipH="1">
            <a:off x="13196026" y="5943205"/>
            <a:ext cx="628748" cy="601092"/>
          </a:xfrm>
          <a:custGeom>
            <a:avLst/>
            <a:gdLst>
              <a:gd name="connsiteX0" fmla="*/ 0 w 838330"/>
              <a:gd name="connsiteY0" fmla="*/ 0 h 801456"/>
              <a:gd name="connsiteX1" fmla="*/ 294132 w 838330"/>
              <a:gd name="connsiteY1" fmla="*/ 776043 h 801456"/>
              <a:gd name="connsiteX2" fmla="*/ 306810 w 838330"/>
              <a:gd name="connsiteY2" fmla="*/ 801456 h 801456"/>
              <a:gd name="connsiteX3" fmla="*/ 324550 w 838330"/>
              <a:gd name="connsiteY3" fmla="*/ 786630 h 801456"/>
              <a:gd name="connsiteX4" fmla="*/ 353239 w 838330"/>
              <a:gd name="connsiteY4" fmla="*/ 750726 h 801456"/>
              <a:gd name="connsiteX5" fmla="*/ 838330 w 838330"/>
              <a:gd name="connsiteY5" fmla="*/ 0 h 801456"/>
              <a:gd name="connsiteX6" fmla="*/ 0 w 838330"/>
              <a:gd name="connsiteY6" fmla="*/ 0 h 80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330" h="801456">
                <a:moveTo>
                  <a:pt x="0" y="0"/>
                </a:moveTo>
                <a:lnTo>
                  <a:pt x="294132" y="776043"/>
                </a:lnTo>
                <a:lnTo>
                  <a:pt x="306810" y="801456"/>
                </a:lnTo>
                <a:lnTo>
                  <a:pt x="324550" y="786630"/>
                </a:lnTo>
                <a:cubicBezTo>
                  <a:pt x="335104" y="775865"/>
                  <a:pt x="344737" y="763882"/>
                  <a:pt x="353239" y="750726"/>
                </a:cubicBezTo>
                <a:lnTo>
                  <a:pt x="83833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EE46F22-3D0A-46DB-A8F8-54CE392824C1}"/>
              </a:ext>
            </a:extLst>
          </p:cNvPr>
          <p:cNvSpPr/>
          <p:nvPr/>
        </p:nvSpPr>
        <p:spPr>
          <a:xfrm rot="18172144" flipH="1">
            <a:off x="1933690" y="5631644"/>
            <a:ext cx="522110" cy="509286"/>
          </a:xfrm>
          <a:custGeom>
            <a:avLst/>
            <a:gdLst>
              <a:gd name="connsiteX0" fmla="*/ 0 w 696146"/>
              <a:gd name="connsiteY0" fmla="*/ 0 h 679048"/>
              <a:gd name="connsiteX1" fmla="*/ 257370 w 696146"/>
              <a:gd name="connsiteY1" fmla="*/ 679048 h 679048"/>
              <a:gd name="connsiteX2" fmla="*/ 696146 w 696146"/>
              <a:gd name="connsiteY2" fmla="*/ 0 h 679048"/>
              <a:gd name="connsiteX3" fmla="*/ 0 w 696146"/>
              <a:gd name="connsiteY3" fmla="*/ 0 h 67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146" h="679048">
                <a:moveTo>
                  <a:pt x="0" y="0"/>
                </a:moveTo>
                <a:lnTo>
                  <a:pt x="257370" y="679048"/>
                </a:lnTo>
                <a:lnTo>
                  <a:pt x="696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CCE23C9-39F2-42C1-94A9-852D8685FD63}"/>
              </a:ext>
            </a:extLst>
          </p:cNvPr>
          <p:cNvSpPr/>
          <p:nvPr/>
        </p:nvSpPr>
        <p:spPr>
          <a:xfrm rot="18172144" flipH="1">
            <a:off x="4875515" y="5439542"/>
            <a:ext cx="617759" cy="602586"/>
          </a:xfrm>
          <a:custGeom>
            <a:avLst/>
            <a:gdLst>
              <a:gd name="connsiteX0" fmla="*/ 519159 w 823679"/>
              <a:gd name="connsiteY0" fmla="*/ 0 h 803448"/>
              <a:gd name="connsiteX1" fmla="*/ 0 w 823679"/>
              <a:gd name="connsiteY1" fmla="*/ 803448 h 803448"/>
              <a:gd name="connsiteX2" fmla="*/ 823679 w 823679"/>
              <a:gd name="connsiteY2" fmla="*/ 803448 h 803448"/>
              <a:gd name="connsiteX3" fmla="*/ 519159 w 823679"/>
              <a:gd name="connsiteY3" fmla="*/ 0 h 80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679" h="803448">
                <a:moveTo>
                  <a:pt x="519159" y="0"/>
                </a:moveTo>
                <a:lnTo>
                  <a:pt x="0" y="803448"/>
                </a:lnTo>
                <a:lnTo>
                  <a:pt x="823679" y="803448"/>
                </a:lnTo>
                <a:lnTo>
                  <a:pt x="519159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BA3B64A7-D459-4EBC-B5F3-C33D91AC629F}"/>
              </a:ext>
            </a:extLst>
          </p:cNvPr>
          <p:cNvSpPr/>
          <p:nvPr/>
        </p:nvSpPr>
        <p:spPr>
          <a:xfrm rot="18172144" flipH="1">
            <a:off x="2527039" y="-1210283"/>
            <a:ext cx="1021730" cy="640061"/>
          </a:xfrm>
          <a:custGeom>
            <a:avLst/>
            <a:gdLst>
              <a:gd name="connsiteX0" fmla="*/ 47550 w 1362307"/>
              <a:gd name="connsiteY0" fmla="*/ 476776 h 853414"/>
              <a:gd name="connsiteX1" fmla="*/ 16884 w 1362307"/>
              <a:gd name="connsiteY1" fmla="*/ 718098 h 853414"/>
              <a:gd name="connsiteX2" fmla="*/ 68171 w 1362307"/>
              <a:gd name="connsiteY2" fmla="*/ 853414 h 853414"/>
              <a:gd name="connsiteX3" fmla="*/ 805514 w 1362307"/>
              <a:gd name="connsiteY3" fmla="*/ 853414 h 853414"/>
              <a:gd name="connsiteX4" fmla="*/ 1285084 w 1362307"/>
              <a:gd name="connsiteY4" fmla="*/ 111233 h 853414"/>
              <a:gd name="connsiteX5" fmla="*/ 1347992 w 1362307"/>
              <a:gd name="connsiteY5" fmla="*/ 46730 h 853414"/>
              <a:gd name="connsiteX6" fmla="*/ 1362307 w 1362307"/>
              <a:gd name="connsiteY6" fmla="*/ 38913 h 853414"/>
              <a:gd name="connsiteX7" fmla="*/ 1334275 w 1362307"/>
              <a:gd name="connsiteY7" fmla="*/ 22913 h 853414"/>
              <a:gd name="connsiteX8" fmla="*/ 1136117 w 1362307"/>
              <a:gd name="connsiteY8" fmla="*/ 16884 h 853414"/>
              <a:gd name="connsiteX9" fmla="*/ 167294 w 1362307"/>
              <a:gd name="connsiteY9" fmla="*/ 384083 h 853414"/>
              <a:gd name="connsiteX10" fmla="*/ 47550 w 1362307"/>
              <a:gd name="connsiteY10" fmla="*/ 476776 h 85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2307" h="853414">
                <a:moveTo>
                  <a:pt x="47550" y="476776"/>
                </a:moveTo>
                <a:cubicBezTo>
                  <a:pt x="-381" y="544724"/>
                  <a:pt x="-14804" y="634492"/>
                  <a:pt x="16884" y="718098"/>
                </a:cubicBezTo>
                <a:lnTo>
                  <a:pt x="68171" y="853414"/>
                </a:lnTo>
                <a:lnTo>
                  <a:pt x="805514" y="853414"/>
                </a:lnTo>
                <a:lnTo>
                  <a:pt x="1285084" y="111233"/>
                </a:lnTo>
                <a:cubicBezTo>
                  <a:pt x="1302087" y="84920"/>
                  <a:pt x="1323616" y="63299"/>
                  <a:pt x="1347992" y="46730"/>
                </a:cubicBezTo>
                <a:lnTo>
                  <a:pt x="1362307" y="38913"/>
                </a:lnTo>
                <a:lnTo>
                  <a:pt x="1334275" y="22913"/>
                </a:lnTo>
                <a:cubicBezTo>
                  <a:pt x="1273830" y="-4307"/>
                  <a:pt x="1203002" y="-8467"/>
                  <a:pt x="1136117" y="16884"/>
                </a:cubicBezTo>
                <a:lnTo>
                  <a:pt x="167294" y="384083"/>
                </a:lnTo>
                <a:cubicBezTo>
                  <a:pt x="117130" y="403096"/>
                  <a:pt x="76308" y="436008"/>
                  <a:pt x="47550" y="476776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DB8FAFE-4527-420E-9AD0-96EDEF1CB947}"/>
              </a:ext>
            </a:extLst>
          </p:cNvPr>
          <p:cNvSpPr/>
          <p:nvPr/>
        </p:nvSpPr>
        <p:spPr>
          <a:xfrm rot="18172144" flipH="1">
            <a:off x="5241821" y="-1863700"/>
            <a:ext cx="484326" cy="1100066"/>
          </a:xfrm>
          <a:custGeom>
            <a:avLst/>
            <a:gdLst>
              <a:gd name="connsiteX0" fmla="*/ 42199 w 645768"/>
              <a:gd name="connsiteY0" fmla="*/ 108939 h 1466754"/>
              <a:gd name="connsiteX1" fmla="*/ 0 w 645768"/>
              <a:gd name="connsiteY1" fmla="*/ 247088 h 1466754"/>
              <a:gd name="connsiteX2" fmla="*/ 0 w 645768"/>
              <a:gd name="connsiteY2" fmla="*/ 1235408 h 1466754"/>
              <a:gd name="connsiteX3" fmla="*/ 150910 w 645768"/>
              <a:gd name="connsiteY3" fmla="*/ 1463079 h 1466754"/>
              <a:gd name="connsiteX4" fmla="*/ 162747 w 645768"/>
              <a:gd name="connsiteY4" fmla="*/ 1466754 h 1466754"/>
              <a:gd name="connsiteX5" fmla="*/ 645768 w 645768"/>
              <a:gd name="connsiteY5" fmla="*/ 719233 h 1466754"/>
              <a:gd name="connsiteX6" fmla="*/ 373167 w 645768"/>
              <a:gd name="connsiteY6" fmla="*/ 0 h 1466754"/>
              <a:gd name="connsiteX7" fmla="*/ 247088 w 645768"/>
              <a:gd name="connsiteY7" fmla="*/ 0 h 1466754"/>
              <a:gd name="connsiteX8" fmla="*/ 42199 w 645768"/>
              <a:gd name="connsiteY8" fmla="*/ 108939 h 146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768" h="1466754">
                <a:moveTo>
                  <a:pt x="42199" y="108939"/>
                </a:moveTo>
                <a:cubicBezTo>
                  <a:pt x="15557" y="148374"/>
                  <a:pt x="0" y="195914"/>
                  <a:pt x="0" y="247088"/>
                </a:cubicBezTo>
                <a:lnTo>
                  <a:pt x="0" y="1235408"/>
                </a:lnTo>
                <a:cubicBezTo>
                  <a:pt x="0" y="1337755"/>
                  <a:pt x="62227" y="1425569"/>
                  <a:pt x="150910" y="1463079"/>
                </a:cubicBezTo>
                <a:lnTo>
                  <a:pt x="162747" y="1466754"/>
                </a:lnTo>
                <a:lnTo>
                  <a:pt x="645768" y="719233"/>
                </a:lnTo>
                <a:lnTo>
                  <a:pt x="373167" y="0"/>
                </a:lnTo>
                <a:lnTo>
                  <a:pt x="247088" y="0"/>
                </a:lnTo>
                <a:cubicBezTo>
                  <a:pt x="161798" y="1"/>
                  <a:pt x="86602" y="43213"/>
                  <a:pt x="42199" y="108939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77A3ED3-77C2-4424-8C08-B67F783DA8E9}"/>
              </a:ext>
            </a:extLst>
          </p:cNvPr>
          <p:cNvSpPr/>
          <p:nvPr/>
        </p:nvSpPr>
        <p:spPr>
          <a:xfrm rot="18172144" flipH="1">
            <a:off x="10824712" y="4316488"/>
            <a:ext cx="849998" cy="652687"/>
          </a:xfrm>
          <a:custGeom>
            <a:avLst/>
            <a:gdLst>
              <a:gd name="connsiteX0" fmla="*/ 54210 w 1133331"/>
              <a:gd name="connsiteY0" fmla="*/ 0 h 870249"/>
              <a:gd name="connsiteX1" fmla="*/ 36351 w 1133331"/>
              <a:gd name="connsiteY1" fmla="*/ 27639 h 870249"/>
              <a:gd name="connsiteX2" fmla="*/ 103782 w 1133331"/>
              <a:gd name="connsiteY2" fmla="*/ 341351 h 870249"/>
              <a:gd name="connsiteX3" fmla="*/ 866047 w 1133331"/>
              <a:gd name="connsiteY3" fmla="*/ 833899 h 870249"/>
              <a:gd name="connsiteX4" fmla="*/ 1116852 w 1133331"/>
              <a:gd name="connsiteY4" fmla="*/ 830970 h 870249"/>
              <a:gd name="connsiteX5" fmla="*/ 1133331 w 1133331"/>
              <a:gd name="connsiteY5" fmla="*/ 817198 h 870249"/>
              <a:gd name="connsiteX6" fmla="*/ 1120653 w 1133331"/>
              <a:gd name="connsiteY6" fmla="*/ 791785 h 870249"/>
              <a:gd name="connsiteX7" fmla="*/ 826521 w 1133331"/>
              <a:gd name="connsiteY7" fmla="*/ 15742 h 870249"/>
              <a:gd name="connsiteX8" fmla="*/ 138551 w 1133331"/>
              <a:gd name="connsiteY8" fmla="*/ 15743 h 870249"/>
              <a:gd name="connsiteX9" fmla="*/ 88755 w 1133331"/>
              <a:gd name="connsiteY9" fmla="*/ 10722 h 870249"/>
              <a:gd name="connsiteX10" fmla="*/ 54210 w 1133331"/>
              <a:gd name="connsiteY10" fmla="*/ 0 h 87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331" h="870249">
                <a:moveTo>
                  <a:pt x="54210" y="0"/>
                </a:moveTo>
                <a:lnTo>
                  <a:pt x="36351" y="27639"/>
                </a:lnTo>
                <a:cubicBezTo>
                  <a:pt x="-31658" y="132889"/>
                  <a:pt x="-1468" y="273343"/>
                  <a:pt x="103782" y="341351"/>
                </a:cubicBezTo>
                <a:lnTo>
                  <a:pt x="866047" y="833899"/>
                </a:lnTo>
                <a:cubicBezTo>
                  <a:pt x="944985" y="884906"/>
                  <a:pt x="1043724" y="880676"/>
                  <a:pt x="1116852" y="830970"/>
                </a:cubicBezTo>
                <a:lnTo>
                  <a:pt x="1133331" y="817198"/>
                </a:lnTo>
                <a:lnTo>
                  <a:pt x="1120653" y="791785"/>
                </a:lnTo>
                <a:lnTo>
                  <a:pt x="826521" y="15742"/>
                </a:lnTo>
                <a:lnTo>
                  <a:pt x="138551" y="15743"/>
                </a:lnTo>
                <a:cubicBezTo>
                  <a:pt x="121493" y="15743"/>
                  <a:pt x="104839" y="14014"/>
                  <a:pt x="88755" y="10722"/>
                </a:cubicBezTo>
                <a:lnTo>
                  <a:pt x="5421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60C17D7-A8FD-40AC-9B3C-50D80E276265}"/>
              </a:ext>
            </a:extLst>
          </p:cNvPr>
          <p:cNvSpPr/>
          <p:nvPr/>
        </p:nvSpPr>
        <p:spPr>
          <a:xfrm rot="18172144" flipH="1">
            <a:off x="-260042" y="5455759"/>
            <a:ext cx="826902" cy="634472"/>
          </a:xfrm>
          <a:custGeom>
            <a:avLst/>
            <a:gdLst>
              <a:gd name="connsiteX0" fmla="*/ 0 w 1102536"/>
              <a:gd name="connsiteY0" fmla="*/ 31461 h 845962"/>
              <a:gd name="connsiteX1" fmla="*/ 15131 w 1102536"/>
              <a:gd name="connsiteY1" fmla="*/ 40097 h 845962"/>
              <a:gd name="connsiteX2" fmla="*/ 107824 w 1102536"/>
              <a:gd name="connsiteY2" fmla="*/ 159842 h 845962"/>
              <a:gd name="connsiteX3" fmla="*/ 367874 w 1102536"/>
              <a:gd name="connsiteY3" fmla="*/ 845962 h 845962"/>
              <a:gd name="connsiteX4" fmla="*/ 1064020 w 1102536"/>
              <a:gd name="connsiteY4" fmla="*/ 845962 h 845962"/>
              <a:gd name="connsiteX5" fmla="*/ 1066186 w 1102536"/>
              <a:gd name="connsiteY5" fmla="*/ 842610 h 845962"/>
              <a:gd name="connsiteX6" fmla="*/ 998755 w 1102536"/>
              <a:gd name="connsiteY6" fmla="*/ 528897 h 845962"/>
              <a:gd name="connsiteX7" fmla="*/ 236490 w 1102536"/>
              <a:gd name="connsiteY7" fmla="*/ 36349 h 845962"/>
              <a:gd name="connsiteX8" fmla="*/ 24173 w 1102536"/>
              <a:gd name="connsiteY8" fmla="*/ 18261 h 845962"/>
              <a:gd name="connsiteX9" fmla="*/ 0 w 1102536"/>
              <a:gd name="connsiteY9" fmla="*/ 31461 h 8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536" h="845962">
                <a:moveTo>
                  <a:pt x="0" y="31461"/>
                </a:moveTo>
                <a:lnTo>
                  <a:pt x="15131" y="40097"/>
                </a:lnTo>
                <a:cubicBezTo>
                  <a:pt x="55899" y="68856"/>
                  <a:pt x="88811" y="109678"/>
                  <a:pt x="107824" y="159842"/>
                </a:cubicBezTo>
                <a:lnTo>
                  <a:pt x="367874" y="845962"/>
                </a:lnTo>
                <a:lnTo>
                  <a:pt x="1064020" y="845962"/>
                </a:lnTo>
                <a:lnTo>
                  <a:pt x="1066186" y="842610"/>
                </a:lnTo>
                <a:cubicBezTo>
                  <a:pt x="1134195" y="737359"/>
                  <a:pt x="1104005" y="596906"/>
                  <a:pt x="998755" y="528897"/>
                </a:cubicBezTo>
                <a:lnTo>
                  <a:pt x="236490" y="36349"/>
                </a:lnTo>
                <a:cubicBezTo>
                  <a:pt x="170708" y="-6156"/>
                  <a:pt x="91176" y="-10303"/>
                  <a:pt x="24173" y="18261"/>
                </a:cubicBezTo>
                <a:lnTo>
                  <a:pt x="0" y="3146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3B4DA1EA-3051-4085-A83C-371BD0B73E1E}"/>
              </a:ext>
            </a:extLst>
          </p:cNvPr>
          <p:cNvSpPr/>
          <p:nvPr/>
        </p:nvSpPr>
        <p:spPr>
          <a:xfrm rot="18172144" flipH="1">
            <a:off x="7967447" y="7003049"/>
            <a:ext cx="1093089" cy="707503"/>
          </a:xfrm>
          <a:custGeom>
            <a:avLst/>
            <a:gdLst>
              <a:gd name="connsiteX0" fmla="*/ 0 w 1457452"/>
              <a:gd name="connsiteY0" fmla="*/ 801456 h 943337"/>
              <a:gd name="connsiteX1" fmla="*/ 10745 w 1457452"/>
              <a:gd name="connsiteY1" fmla="*/ 822992 h 943337"/>
              <a:gd name="connsiteX2" fmla="*/ 321337 w 1457452"/>
              <a:gd name="connsiteY2" fmla="*/ 926454 h 943337"/>
              <a:gd name="connsiteX3" fmla="*/ 1290159 w 1457452"/>
              <a:gd name="connsiteY3" fmla="*/ 559255 h 943337"/>
              <a:gd name="connsiteX4" fmla="*/ 1440568 w 1457452"/>
              <a:gd name="connsiteY4" fmla="*/ 225240 h 943337"/>
              <a:gd name="connsiteX5" fmla="*/ 1355199 w 1457452"/>
              <a:gd name="connsiteY5" fmla="*/ 0 h 943337"/>
              <a:gd name="connsiteX6" fmla="*/ 531520 w 1457452"/>
              <a:gd name="connsiteY6" fmla="*/ 0 h 943337"/>
              <a:gd name="connsiteX7" fmla="*/ 46429 w 1457452"/>
              <a:gd name="connsiteY7" fmla="*/ 750726 h 943337"/>
              <a:gd name="connsiteX8" fmla="*/ 17740 w 1457452"/>
              <a:gd name="connsiteY8" fmla="*/ 786630 h 943337"/>
              <a:gd name="connsiteX9" fmla="*/ 0 w 1457452"/>
              <a:gd name="connsiteY9" fmla="*/ 801456 h 9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7452" h="943337">
                <a:moveTo>
                  <a:pt x="0" y="801456"/>
                </a:moveTo>
                <a:lnTo>
                  <a:pt x="10745" y="822992"/>
                </a:lnTo>
                <a:cubicBezTo>
                  <a:pt x="75162" y="924805"/>
                  <a:pt x="204288" y="970817"/>
                  <a:pt x="321337" y="926454"/>
                </a:cubicBezTo>
                <a:lnTo>
                  <a:pt x="1290159" y="559255"/>
                </a:lnTo>
                <a:cubicBezTo>
                  <a:pt x="1423929" y="508555"/>
                  <a:pt x="1491270" y="359011"/>
                  <a:pt x="1440568" y="225240"/>
                </a:cubicBezTo>
                <a:lnTo>
                  <a:pt x="1355199" y="0"/>
                </a:lnTo>
                <a:lnTo>
                  <a:pt x="531520" y="0"/>
                </a:lnTo>
                <a:lnTo>
                  <a:pt x="46429" y="750726"/>
                </a:lnTo>
                <a:cubicBezTo>
                  <a:pt x="37927" y="763882"/>
                  <a:pt x="28294" y="775865"/>
                  <a:pt x="17740" y="786630"/>
                </a:cubicBezTo>
                <a:lnTo>
                  <a:pt x="0" y="80145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77A487F-B077-42AB-BD56-A9F70AAD51B7}"/>
              </a:ext>
            </a:extLst>
          </p:cNvPr>
          <p:cNvSpPr/>
          <p:nvPr/>
        </p:nvSpPr>
        <p:spPr>
          <a:xfrm rot="18172144" flipH="1">
            <a:off x="1251229" y="5828840"/>
            <a:ext cx="558557" cy="1111872"/>
          </a:xfrm>
          <a:custGeom>
            <a:avLst/>
            <a:gdLst>
              <a:gd name="connsiteX0" fmla="*/ 438776 w 744743"/>
              <a:gd name="connsiteY0" fmla="*/ 0 h 1482496"/>
              <a:gd name="connsiteX1" fmla="*/ 0 w 744743"/>
              <a:gd name="connsiteY1" fmla="*/ 679048 h 1482496"/>
              <a:gd name="connsiteX2" fmla="*/ 304520 w 744743"/>
              <a:gd name="connsiteY2" fmla="*/ 1482496 h 1482496"/>
              <a:gd name="connsiteX3" fmla="*/ 497655 w 744743"/>
              <a:gd name="connsiteY3" fmla="*/ 1482496 h 1482496"/>
              <a:gd name="connsiteX4" fmla="*/ 744743 w 744743"/>
              <a:gd name="connsiteY4" fmla="*/ 1235408 h 1482496"/>
              <a:gd name="connsiteX5" fmla="*/ 744743 w 744743"/>
              <a:gd name="connsiteY5" fmla="*/ 247088 h 1482496"/>
              <a:gd name="connsiteX6" fmla="*/ 497654 w 744743"/>
              <a:gd name="connsiteY6" fmla="*/ 0 h 1482496"/>
              <a:gd name="connsiteX7" fmla="*/ 438776 w 744743"/>
              <a:gd name="connsiteY7" fmla="*/ 0 h 14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743" h="1482496">
                <a:moveTo>
                  <a:pt x="438776" y="0"/>
                </a:moveTo>
                <a:lnTo>
                  <a:pt x="0" y="679048"/>
                </a:lnTo>
                <a:lnTo>
                  <a:pt x="304520" y="1482496"/>
                </a:lnTo>
                <a:lnTo>
                  <a:pt x="497655" y="1482496"/>
                </a:lnTo>
                <a:cubicBezTo>
                  <a:pt x="634118" y="1482496"/>
                  <a:pt x="744743" y="1371871"/>
                  <a:pt x="744743" y="1235408"/>
                </a:cubicBezTo>
                <a:lnTo>
                  <a:pt x="744743" y="247088"/>
                </a:lnTo>
                <a:cubicBezTo>
                  <a:pt x="744743" y="110625"/>
                  <a:pt x="634119" y="0"/>
                  <a:pt x="497654" y="0"/>
                </a:cubicBezTo>
                <a:lnTo>
                  <a:pt x="438776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8EAD5BF-0A53-4BAA-BFF8-A583190283D4}"/>
              </a:ext>
            </a:extLst>
          </p:cNvPr>
          <p:cNvSpPr txBox="1"/>
          <p:nvPr/>
        </p:nvSpPr>
        <p:spPr>
          <a:xfrm>
            <a:off x="-3992504" y="4032306"/>
            <a:ext cx="242566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lnSpc>
                <a:spcPct val="90000"/>
              </a:lnSpc>
              <a:spcBef>
                <a:spcPts val="1350"/>
              </a:spcBef>
              <a:buClr>
                <a:srgbClr val="92D050"/>
              </a:buClr>
              <a:defRPr/>
            </a:pPr>
            <a:r>
              <a:rPr lang="fr-FR" sz="1800" dirty="0">
                <a:latin typeface="Candara"/>
              </a:rPr>
              <a:t>Présentation du projet </a:t>
            </a:r>
            <a:endParaRPr lang="en-US" sz="1800" dirty="0">
              <a:latin typeface="Candara"/>
            </a:endParaRPr>
          </a:p>
          <a:p>
            <a:endParaRPr lang="fr-FR" sz="2700" dirty="0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31E803A9-F5B9-47AE-AD90-10F1241E0689}"/>
              </a:ext>
            </a:extLst>
          </p:cNvPr>
          <p:cNvSpPr/>
          <p:nvPr/>
        </p:nvSpPr>
        <p:spPr>
          <a:xfrm rot="18172144" flipH="1">
            <a:off x="7484104" y="-1860956"/>
            <a:ext cx="553007" cy="539425"/>
          </a:xfrm>
          <a:custGeom>
            <a:avLst/>
            <a:gdLst>
              <a:gd name="connsiteX0" fmla="*/ 0 w 737343"/>
              <a:gd name="connsiteY0" fmla="*/ 0 h 719233"/>
              <a:gd name="connsiteX1" fmla="*/ 272601 w 737343"/>
              <a:gd name="connsiteY1" fmla="*/ 719233 h 719233"/>
              <a:gd name="connsiteX2" fmla="*/ 737343 w 737343"/>
              <a:gd name="connsiteY2" fmla="*/ 0 h 719233"/>
              <a:gd name="connsiteX3" fmla="*/ 0 w 737343"/>
              <a:gd name="connsiteY3" fmla="*/ 0 h 71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7343" h="719233">
                <a:moveTo>
                  <a:pt x="0" y="0"/>
                </a:moveTo>
                <a:lnTo>
                  <a:pt x="272601" y="719233"/>
                </a:lnTo>
                <a:lnTo>
                  <a:pt x="7373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E8A23418-AEEB-4F16-AE68-02A387CCBAC5}"/>
              </a:ext>
            </a:extLst>
          </p:cNvPr>
          <p:cNvSpPr/>
          <p:nvPr/>
        </p:nvSpPr>
        <p:spPr>
          <a:xfrm rot="18172144" flipH="1">
            <a:off x="4246314" y="6270957"/>
            <a:ext cx="617759" cy="602586"/>
          </a:xfrm>
          <a:custGeom>
            <a:avLst/>
            <a:gdLst>
              <a:gd name="connsiteX0" fmla="*/ 519159 w 823679"/>
              <a:gd name="connsiteY0" fmla="*/ 0 h 803448"/>
              <a:gd name="connsiteX1" fmla="*/ 0 w 823679"/>
              <a:gd name="connsiteY1" fmla="*/ 803448 h 803448"/>
              <a:gd name="connsiteX2" fmla="*/ 823679 w 823679"/>
              <a:gd name="connsiteY2" fmla="*/ 803448 h 803448"/>
              <a:gd name="connsiteX3" fmla="*/ 519159 w 823679"/>
              <a:gd name="connsiteY3" fmla="*/ 0 h 80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679" h="803448">
                <a:moveTo>
                  <a:pt x="519159" y="0"/>
                </a:moveTo>
                <a:lnTo>
                  <a:pt x="0" y="803448"/>
                </a:lnTo>
                <a:lnTo>
                  <a:pt x="823679" y="803448"/>
                </a:lnTo>
                <a:lnTo>
                  <a:pt x="519159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3E509CBF-4332-4F69-BDF0-C977B1FDA890}"/>
              </a:ext>
            </a:extLst>
          </p:cNvPr>
          <p:cNvSpPr/>
          <p:nvPr/>
        </p:nvSpPr>
        <p:spPr>
          <a:xfrm rot="18172144" flipH="1">
            <a:off x="1178190" y="-1215227"/>
            <a:ext cx="1021730" cy="640061"/>
          </a:xfrm>
          <a:custGeom>
            <a:avLst/>
            <a:gdLst>
              <a:gd name="connsiteX0" fmla="*/ 47550 w 1362307"/>
              <a:gd name="connsiteY0" fmla="*/ 476776 h 853414"/>
              <a:gd name="connsiteX1" fmla="*/ 16884 w 1362307"/>
              <a:gd name="connsiteY1" fmla="*/ 718098 h 853414"/>
              <a:gd name="connsiteX2" fmla="*/ 68171 w 1362307"/>
              <a:gd name="connsiteY2" fmla="*/ 853414 h 853414"/>
              <a:gd name="connsiteX3" fmla="*/ 805514 w 1362307"/>
              <a:gd name="connsiteY3" fmla="*/ 853414 h 853414"/>
              <a:gd name="connsiteX4" fmla="*/ 1285084 w 1362307"/>
              <a:gd name="connsiteY4" fmla="*/ 111233 h 853414"/>
              <a:gd name="connsiteX5" fmla="*/ 1347992 w 1362307"/>
              <a:gd name="connsiteY5" fmla="*/ 46730 h 853414"/>
              <a:gd name="connsiteX6" fmla="*/ 1362307 w 1362307"/>
              <a:gd name="connsiteY6" fmla="*/ 38913 h 853414"/>
              <a:gd name="connsiteX7" fmla="*/ 1334275 w 1362307"/>
              <a:gd name="connsiteY7" fmla="*/ 22913 h 853414"/>
              <a:gd name="connsiteX8" fmla="*/ 1136117 w 1362307"/>
              <a:gd name="connsiteY8" fmla="*/ 16884 h 853414"/>
              <a:gd name="connsiteX9" fmla="*/ 167294 w 1362307"/>
              <a:gd name="connsiteY9" fmla="*/ 384083 h 853414"/>
              <a:gd name="connsiteX10" fmla="*/ 47550 w 1362307"/>
              <a:gd name="connsiteY10" fmla="*/ 476776 h 85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2307" h="853414">
                <a:moveTo>
                  <a:pt x="47550" y="476776"/>
                </a:moveTo>
                <a:cubicBezTo>
                  <a:pt x="-381" y="544724"/>
                  <a:pt x="-14804" y="634492"/>
                  <a:pt x="16884" y="718098"/>
                </a:cubicBezTo>
                <a:lnTo>
                  <a:pt x="68171" y="853414"/>
                </a:lnTo>
                <a:lnTo>
                  <a:pt x="805514" y="853414"/>
                </a:lnTo>
                <a:lnTo>
                  <a:pt x="1285084" y="111233"/>
                </a:lnTo>
                <a:cubicBezTo>
                  <a:pt x="1302087" y="84920"/>
                  <a:pt x="1323616" y="63299"/>
                  <a:pt x="1347992" y="46730"/>
                </a:cubicBezTo>
                <a:lnTo>
                  <a:pt x="1362307" y="38913"/>
                </a:lnTo>
                <a:lnTo>
                  <a:pt x="1334275" y="22913"/>
                </a:lnTo>
                <a:cubicBezTo>
                  <a:pt x="1273830" y="-4307"/>
                  <a:pt x="1203002" y="-8467"/>
                  <a:pt x="1136117" y="16884"/>
                </a:cubicBezTo>
                <a:lnTo>
                  <a:pt x="167294" y="384083"/>
                </a:lnTo>
                <a:cubicBezTo>
                  <a:pt x="117130" y="403096"/>
                  <a:pt x="76308" y="436008"/>
                  <a:pt x="47550" y="47677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EF7E905-AACE-4A65-BB62-CF8C81E0DF49}"/>
              </a:ext>
            </a:extLst>
          </p:cNvPr>
          <p:cNvSpPr/>
          <p:nvPr/>
        </p:nvSpPr>
        <p:spPr>
          <a:xfrm rot="18172144" flipH="1">
            <a:off x="7895044" y="-1134265"/>
            <a:ext cx="484326" cy="1100066"/>
          </a:xfrm>
          <a:custGeom>
            <a:avLst/>
            <a:gdLst>
              <a:gd name="connsiteX0" fmla="*/ 42199 w 645768"/>
              <a:gd name="connsiteY0" fmla="*/ 108939 h 1466754"/>
              <a:gd name="connsiteX1" fmla="*/ 0 w 645768"/>
              <a:gd name="connsiteY1" fmla="*/ 247088 h 1466754"/>
              <a:gd name="connsiteX2" fmla="*/ 0 w 645768"/>
              <a:gd name="connsiteY2" fmla="*/ 1235408 h 1466754"/>
              <a:gd name="connsiteX3" fmla="*/ 150910 w 645768"/>
              <a:gd name="connsiteY3" fmla="*/ 1463079 h 1466754"/>
              <a:gd name="connsiteX4" fmla="*/ 162747 w 645768"/>
              <a:gd name="connsiteY4" fmla="*/ 1466754 h 1466754"/>
              <a:gd name="connsiteX5" fmla="*/ 645768 w 645768"/>
              <a:gd name="connsiteY5" fmla="*/ 719233 h 1466754"/>
              <a:gd name="connsiteX6" fmla="*/ 373167 w 645768"/>
              <a:gd name="connsiteY6" fmla="*/ 0 h 1466754"/>
              <a:gd name="connsiteX7" fmla="*/ 247088 w 645768"/>
              <a:gd name="connsiteY7" fmla="*/ 0 h 1466754"/>
              <a:gd name="connsiteX8" fmla="*/ 42199 w 645768"/>
              <a:gd name="connsiteY8" fmla="*/ 108939 h 146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768" h="1466754">
                <a:moveTo>
                  <a:pt x="42199" y="108939"/>
                </a:moveTo>
                <a:cubicBezTo>
                  <a:pt x="15557" y="148374"/>
                  <a:pt x="0" y="195914"/>
                  <a:pt x="0" y="247088"/>
                </a:cubicBezTo>
                <a:lnTo>
                  <a:pt x="0" y="1235408"/>
                </a:lnTo>
                <a:cubicBezTo>
                  <a:pt x="0" y="1337755"/>
                  <a:pt x="62227" y="1425569"/>
                  <a:pt x="150910" y="1463079"/>
                </a:cubicBezTo>
                <a:lnTo>
                  <a:pt x="162747" y="1466754"/>
                </a:lnTo>
                <a:lnTo>
                  <a:pt x="645768" y="719233"/>
                </a:lnTo>
                <a:lnTo>
                  <a:pt x="373167" y="0"/>
                </a:lnTo>
                <a:lnTo>
                  <a:pt x="247088" y="0"/>
                </a:lnTo>
                <a:cubicBezTo>
                  <a:pt x="161798" y="1"/>
                  <a:pt x="86602" y="43213"/>
                  <a:pt x="42199" y="108939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19E5150-C8A9-4462-8994-772739AB9CC7}"/>
              </a:ext>
            </a:extLst>
          </p:cNvPr>
          <p:cNvSpPr/>
          <p:nvPr/>
        </p:nvSpPr>
        <p:spPr>
          <a:xfrm rot="18172144" flipH="1">
            <a:off x="8371548" y="5351233"/>
            <a:ext cx="849998" cy="652687"/>
          </a:xfrm>
          <a:custGeom>
            <a:avLst/>
            <a:gdLst>
              <a:gd name="connsiteX0" fmla="*/ 54210 w 1133331"/>
              <a:gd name="connsiteY0" fmla="*/ 0 h 870249"/>
              <a:gd name="connsiteX1" fmla="*/ 36351 w 1133331"/>
              <a:gd name="connsiteY1" fmla="*/ 27639 h 870249"/>
              <a:gd name="connsiteX2" fmla="*/ 103782 w 1133331"/>
              <a:gd name="connsiteY2" fmla="*/ 341351 h 870249"/>
              <a:gd name="connsiteX3" fmla="*/ 866047 w 1133331"/>
              <a:gd name="connsiteY3" fmla="*/ 833899 h 870249"/>
              <a:gd name="connsiteX4" fmla="*/ 1116852 w 1133331"/>
              <a:gd name="connsiteY4" fmla="*/ 830970 h 870249"/>
              <a:gd name="connsiteX5" fmla="*/ 1133331 w 1133331"/>
              <a:gd name="connsiteY5" fmla="*/ 817198 h 870249"/>
              <a:gd name="connsiteX6" fmla="*/ 1120653 w 1133331"/>
              <a:gd name="connsiteY6" fmla="*/ 791785 h 870249"/>
              <a:gd name="connsiteX7" fmla="*/ 826521 w 1133331"/>
              <a:gd name="connsiteY7" fmla="*/ 15742 h 870249"/>
              <a:gd name="connsiteX8" fmla="*/ 138551 w 1133331"/>
              <a:gd name="connsiteY8" fmla="*/ 15743 h 870249"/>
              <a:gd name="connsiteX9" fmla="*/ 88755 w 1133331"/>
              <a:gd name="connsiteY9" fmla="*/ 10722 h 870249"/>
              <a:gd name="connsiteX10" fmla="*/ 54210 w 1133331"/>
              <a:gd name="connsiteY10" fmla="*/ 0 h 87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331" h="870249">
                <a:moveTo>
                  <a:pt x="54210" y="0"/>
                </a:moveTo>
                <a:lnTo>
                  <a:pt x="36351" y="27639"/>
                </a:lnTo>
                <a:cubicBezTo>
                  <a:pt x="-31658" y="132889"/>
                  <a:pt x="-1468" y="273343"/>
                  <a:pt x="103782" y="341351"/>
                </a:cubicBezTo>
                <a:lnTo>
                  <a:pt x="866047" y="833899"/>
                </a:lnTo>
                <a:cubicBezTo>
                  <a:pt x="944985" y="884906"/>
                  <a:pt x="1043724" y="880676"/>
                  <a:pt x="1116852" y="830970"/>
                </a:cubicBezTo>
                <a:lnTo>
                  <a:pt x="1133331" y="817198"/>
                </a:lnTo>
                <a:lnTo>
                  <a:pt x="1120653" y="791785"/>
                </a:lnTo>
                <a:lnTo>
                  <a:pt x="826521" y="15742"/>
                </a:lnTo>
                <a:lnTo>
                  <a:pt x="138551" y="15743"/>
                </a:lnTo>
                <a:cubicBezTo>
                  <a:pt x="121493" y="15743"/>
                  <a:pt x="104839" y="14014"/>
                  <a:pt x="88755" y="10722"/>
                </a:cubicBezTo>
                <a:lnTo>
                  <a:pt x="54210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82880C2E-1D92-4E50-99F9-B1A3CE216E2E}"/>
              </a:ext>
            </a:extLst>
          </p:cNvPr>
          <p:cNvSpPr/>
          <p:nvPr/>
        </p:nvSpPr>
        <p:spPr>
          <a:xfrm rot="18172144" flipH="1">
            <a:off x="-2722962" y="787093"/>
            <a:ext cx="826902" cy="634472"/>
          </a:xfrm>
          <a:custGeom>
            <a:avLst/>
            <a:gdLst>
              <a:gd name="connsiteX0" fmla="*/ 0 w 1102536"/>
              <a:gd name="connsiteY0" fmla="*/ 31461 h 845962"/>
              <a:gd name="connsiteX1" fmla="*/ 15131 w 1102536"/>
              <a:gd name="connsiteY1" fmla="*/ 40097 h 845962"/>
              <a:gd name="connsiteX2" fmla="*/ 107824 w 1102536"/>
              <a:gd name="connsiteY2" fmla="*/ 159842 h 845962"/>
              <a:gd name="connsiteX3" fmla="*/ 367874 w 1102536"/>
              <a:gd name="connsiteY3" fmla="*/ 845962 h 845962"/>
              <a:gd name="connsiteX4" fmla="*/ 1064020 w 1102536"/>
              <a:gd name="connsiteY4" fmla="*/ 845962 h 845962"/>
              <a:gd name="connsiteX5" fmla="*/ 1066186 w 1102536"/>
              <a:gd name="connsiteY5" fmla="*/ 842610 h 845962"/>
              <a:gd name="connsiteX6" fmla="*/ 998755 w 1102536"/>
              <a:gd name="connsiteY6" fmla="*/ 528897 h 845962"/>
              <a:gd name="connsiteX7" fmla="*/ 236490 w 1102536"/>
              <a:gd name="connsiteY7" fmla="*/ 36349 h 845962"/>
              <a:gd name="connsiteX8" fmla="*/ 24173 w 1102536"/>
              <a:gd name="connsiteY8" fmla="*/ 18261 h 845962"/>
              <a:gd name="connsiteX9" fmla="*/ 0 w 1102536"/>
              <a:gd name="connsiteY9" fmla="*/ 31461 h 8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536" h="845962">
                <a:moveTo>
                  <a:pt x="0" y="31461"/>
                </a:moveTo>
                <a:lnTo>
                  <a:pt x="15131" y="40097"/>
                </a:lnTo>
                <a:cubicBezTo>
                  <a:pt x="55899" y="68856"/>
                  <a:pt x="88811" y="109678"/>
                  <a:pt x="107824" y="159842"/>
                </a:cubicBezTo>
                <a:lnTo>
                  <a:pt x="367874" y="845962"/>
                </a:lnTo>
                <a:lnTo>
                  <a:pt x="1064020" y="845962"/>
                </a:lnTo>
                <a:lnTo>
                  <a:pt x="1066186" y="842610"/>
                </a:lnTo>
                <a:cubicBezTo>
                  <a:pt x="1134195" y="737359"/>
                  <a:pt x="1104005" y="596906"/>
                  <a:pt x="998755" y="528897"/>
                </a:cubicBezTo>
                <a:lnTo>
                  <a:pt x="236490" y="36349"/>
                </a:lnTo>
                <a:cubicBezTo>
                  <a:pt x="170708" y="-6156"/>
                  <a:pt x="91176" y="-10303"/>
                  <a:pt x="24173" y="18261"/>
                </a:cubicBezTo>
                <a:lnTo>
                  <a:pt x="0" y="31461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6706CB-15CF-4930-8A37-8D1325E12C16}"/>
              </a:ext>
            </a:extLst>
          </p:cNvPr>
          <p:cNvSpPr/>
          <p:nvPr/>
        </p:nvSpPr>
        <p:spPr>
          <a:xfrm rot="18172144" flipH="1">
            <a:off x="3506109" y="6563193"/>
            <a:ext cx="1093089" cy="707503"/>
          </a:xfrm>
          <a:custGeom>
            <a:avLst/>
            <a:gdLst>
              <a:gd name="connsiteX0" fmla="*/ 0 w 1457452"/>
              <a:gd name="connsiteY0" fmla="*/ 801456 h 943337"/>
              <a:gd name="connsiteX1" fmla="*/ 10745 w 1457452"/>
              <a:gd name="connsiteY1" fmla="*/ 822992 h 943337"/>
              <a:gd name="connsiteX2" fmla="*/ 321337 w 1457452"/>
              <a:gd name="connsiteY2" fmla="*/ 926454 h 943337"/>
              <a:gd name="connsiteX3" fmla="*/ 1290159 w 1457452"/>
              <a:gd name="connsiteY3" fmla="*/ 559255 h 943337"/>
              <a:gd name="connsiteX4" fmla="*/ 1440568 w 1457452"/>
              <a:gd name="connsiteY4" fmla="*/ 225240 h 943337"/>
              <a:gd name="connsiteX5" fmla="*/ 1355199 w 1457452"/>
              <a:gd name="connsiteY5" fmla="*/ 0 h 943337"/>
              <a:gd name="connsiteX6" fmla="*/ 531520 w 1457452"/>
              <a:gd name="connsiteY6" fmla="*/ 0 h 943337"/>
              <a:gd name="connsiteX7" fmla="*/ 46429 w 1457452"/>
              <a:gd name="connsiteY7" fmla="*/ 750726 h 943337"/>
              <a:gd name="connsiteX8" fmla="*/ 17740 w 1457452"/>
              <a:gd name="connsiteY8" fmla="*/ 786630 h 943337"/>
              <a:gd name="connsiteX9" fmla="*/ 0 w 1457452"/>
              <a:gd name="connsiteY9" fmla="*/ 801456 h 9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7452" h="943337">
                <a:moveTo>
                  <a:pt x="0" y="801456"/>
                </a:moveTo>
                <a:lnTo>
                  <a:pt x="10745" y="822992"/>
                </a:lnTo>
                <a:cubicBezTo>
                  <a:pt x="75162" y="924805"/>
                  <a:pt x="204288" y="970817"/>
                  <a:pt x="321337" y="926454"/>
                </a:cubicBezTo>
                <a:lnTo>
                  <a:pt x="1290159" y="559255"/>
                </a:lnTo>
                <a:cubicBezTo>
                  <a:pt x="1423929" y="508555"/>
                  <a:pt x="1491270" y="359011"/>
                  <a:pt x="1440568" y="225240"/>
                </a:cubicBezTo>
                <a:lnTo>
                  <a:pt x="1355199" y="0"/>
                </a:lnTo>
                <a:lnTo>
                  <a:pt x="531520" y="0"/>
                </a:lnTo>
                <a:lnTo>
                  <a:pt x="46429" y="750726"/>
                </a:lnTo>
                <a:cubicBezTo>
                  <a:pt x="37927" y="763882"/>
                  <a:pt x="28294" y="775865"/>
                  <a:pt x="17740" y="786630"/>
                </a:cubicBezTo>
                <a:lnTo>
                  <a:pt x="0" y="801456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C77F84DE-3D9B-4C9D-A932-8D52C05DDD97}"/>
              </a:ext>
            </a:extLst>
          </p:cNvPr>
          <p:cNvSpPr/>
          <p:nvPr/>
        </p:nvSpPr>
        <p:spPr>
          <a:xfrm rot="18172144" flipH="1">
            <a:off x="138910" y="6824486"/>
            <a:ext cx="558557" cy="1111872"/>
          </a:xfrm>
          <a:custGeom>
            <a:avLst/>
            <a:gdLst>
              <a:gd name="connsiteX0" fmla="*/ 438776 w 744743"/>
              <a:gd name="connsiteY0" fmla="*/ 0 h 1482496"/>
              <a:gd name="connsiteX1" fmla="*/ 0 w 744743"/>
              <a:gd name="connsiteY1" fmla="*/ 679048 h 1482496"/>
              <a:gd name="connsiteX2" fmla="*/ 304520 w 744743"/>
              <a:gd name="connsiteY2" fmla="*/ 1482496 h 1482496"/>
              <a:gd name="connsiteX3" fmla="*/ 497655 w 744743"/>
              <a:gd name="connsiteY3" fmla="*/ 1482496 h 1482496"/>
              <a:gd name="connsiteX4" fmla="*/ 744743 w 744743"/>
              <a:gd name="connsiteY4" fmla="*/ 1235408 h 1482496"/>
              <a:gd name="connsiteX5" fmla="*/ 744743 w 744743"/>
              <a:gd name="connsiteY5" fmla="*/ 247088 h 1482496"/>
              <a:gd name="connsiteX6" fmla="*/ 497654 w 744743"/>
              <a:gd name="connsiteY6" fmla="*/ 0 h 1482496"/>
              <a:gd name="connsiteX7" fmla="*/ 438776 w 744743"/>
              <a:gd name="connsiteY7" fmla="*/ 0 h 14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743" h="1482496">
                <a:moveTo>
                  <a:pt x="438776" y="0"/>
                </a:moveTo>
                <a:lnTo>
                  <a:pt x="0" y="679048"/>
                </a:lnTo>
                <a:lnTo>
                  <a:pt x="304520" y="1482496"/>
                </a:lnTo>
                <a:lnTo>
                  <a:pt x="497655" y="1482496"/>
                </a:lnTo>
                <a:cubicBezTo>
                  <a:pt x="634118" y="1482496"/>
                  <a:pt x="744743" y="1371871"/>
                  <a:pt x="744743" y="1235408"/>
                </a:cubicBezTo>
                <a:lnTo>
                  <a:pt x="744743" y="247088"/>
                </a:lnTo>
                <a:cubicBezTo>
                  <a:pt x="744743" y="110625"/>
                  <a:pt x="634119" y="0"/>
                  <a:pt x="497654" y="0"/>
                </a:cubicBezTo>
                <a:lnTo>
                  <a:pt x="438776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pic>
        <p:nvPicPr>
          <p:cNvPr id="19" name="Graphique 18" descr="Réseaux sociaux avec un remplissage uni">
            <a:extLst>
              <a:ext uri="{FF2B5EF4-FFF2-40B4-BE49-F238E27FC236}">
                <a16:creationId xmlns:a16="http://schemas.microsoft.com/office/drawing/2014/main" id="{CB9D7C61-7A0C-4290-B1B0-A0679A3F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23881" y="6572250"/>
            <a:ext cx="590892" cy="590892"/>
          </a:xfrm>
          <a:prstGeom prst="rect">
            <a:avLst/>
          </a:prstGeom>
        </p:spPr>
      </p:pic>
      <p:pic>
        <p:nvPicPr>
          <p:cNvPr id="18" name="Graphique 17" descr="Livres avec un remplissage uni">
            <a:extLst>
              <a:ext uri="{FF2B5EF4-FFF2-40B4-BE49-F238E27FC236}">
                <a16:creationId xmlns:a16="http://schemas.microsoft.com/office/drawing/2014/main" id="{A0D34BA9-8AA6-4822-87BF-B6A39958E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01450" y="2506074"/>
            <a:ext cx="547621" cy="547621"/>
          </a:xfrm>
          <a:prstGeom prst="rect">
            <a:avLst/>
          </a:prstGeom>
        </p:spPr>
      </p:pic>
      <p:pic>
        <p:nvPicPr>
          <p:cNvPr id="38" name="Graphique 37" descr="Utilisateur avec un remplissage uni">
            <a:extLst>
              <a:ext uri="{FF2B5EF4-FFF2-40B4-BE49-F238E27FC236}">
                <a16:creationId xmlns:a16="http://schemas.microsoft.com/office/drawing/2014/main" id="{90C7B7B0-5902-4E5A-B088-1EC6B9511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40423" y="6867696"/>
            <a:ext cx="685800" cy="685800"/>
          </a:xfrm>
          <a:prstGeom prst="rect">
            <a:avLst/>
          </a:prstGeom>
        </p:spPr>
      </p:pic>
      <p:pic>
        <p:nvPicPr>
          <p:cNvPr id="36" name="Graphique 35" descr="Liste avec un remplissage uni">
            <a:extLst>
              <a:ext uri="{FF2B5EF4-FFF2-40B4-BE49-F238E27FC236}">
                <a16:creationId xmlns:a16="http://schemas.microsoft.com/office/drawing/2014/main" id="{BE86C7E9-4205-49BF-B246-2C248FF246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-1286530" y="2597666"/>
            <a:ext cx="685800" cy="685800"/>
          </a:xfrm>
          <a:prstGeom prst="rect">
            <a:avLst/>
          </a:prstGeom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8E010F7-325C-43D3-913B-4BAD56087903}"/>
              </a:ext>
            </a:extLst>
          </p:cNvPr>
          <p:cNvSpPr/>
          <p:nvPr/>
        </p:nvSpPr>
        <p:spPr>
          <a:xfrm rot="18172144" flipH="1">
            <a:off x="2725787" y="6091508"/>
            <a:ext cx="522110" cy="509286"/>
          </a:xfrm>
          <a:custGeom>
            <a:avLst/>
            <a:gdLst>
              <a:gd name="connsiteX0" fmla="*/ 0 w 696146"/>
              <a:gd name="connsiteY0" fmla="*/ 0 h 679048"/>
              <a:gd name="connsiteX1" fmla="*/ 257370 w 696146"/>
              <a:gd name="connsiteY1" fmla="*/ 679048 h 679048"/>
              <a:gd name="connsiteX2" fmla="*/ 696146 w 696146"/>
              <a:gd name="connsiteY2" fmla="*/ 0 h 679048"/>
              <a:gd name="connsiteX3" fmla="*/ 0 w 696146"/>
              <a:gd name="connsiteY3" fmla="*/ 0 h 67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146" h="679048">
                <a:moveTo>
                  <a:pt x="0" y="0"/>
                </a:moveTo>
                <a:lnTo>
                  <a:pt x="257370" y="679048"/>
                </a:lnTo>
                <a:lnTo>
                  <a:pt x="6961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7A442D01-2E42-4BFF-93EF-949099CE78FD}"/>
              </a:ext>
            </a:extLst>
          </p:cNvPr>
          <p:cNvSpPr/>
          <p:nvPr/>
        </p:nvSpPr>
        <p:spPr>
          <a:xfrm rot="18172144" flipH="1">
            <a:off x="3207005" y="-2041430"/>
            <a:ext cx="693500" cy="610876"/>
          </a:xfrm>
          <a:custGeom>
            <a:avLst/>
            <a:gdLst>
              <a:gd name="connsiteX0" fmla="*/ 479570 w 924667"/>
              <a:gd name="connsiteY0" fmla="*/ 72320 h 814501"/>
              <a:gd name="connsiteX1" fmla="*/ 0 w 924667"/>
              <a:gd name="connsiteY1" fmla="*/ 814501 h 814501"/>
              <a:gd name="connsiteX2" fmla="*/ 924667 w 924667"/>
              <a:gd name="connsiteY2" fmla="*/ 814501 h 814501"/>
              <a:gd name="connsiteX3" fmla="*/ 664617 w 924667"/>
              <a:gd name="connsiteY3" fmla="*/ 128381 h 814501"/>
              <a:gd name="connsiteX4" fmla="*/ 571924 w 924667"/>
              <a:gd name="connsiteY4" fmla="*/ 8636 h 814501"/>
              <a:gd name="connsiteX5" fmla="*/ 556793 w 924667"/>
              <a:gd name="connsiteY5" fmla="*/ 0 h 814501"/>
              <a:gd name="connsiteX6" fmla="*/ 542478 w 924667"/>
              <a:gd name="connsiteY6" fmla="*/ 7817 h 814501"/>
              <a:gd name="connsiteX7" fmla="*/ 479570 w 924667"/>
              <a:gd name="connsiteY7" fmla="*/ 72320 h 8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4667" h="814501">
                <a:moveTo>
                  <a:pt x="479570" y="72320"/>
                </a:moveTo>
                <a:lnTo>
                  <a:pt x="0" y="814501"/>
                </a:lnTo>
                <a:lnTo>
                  <a:pt x="924667" y="814501"/>
                </a:lnTo>
                <a:lnTo>
                  <a:pt x="664617" y="128381"/>
                </a:lnTo>
                <a:cubicBezTo>
                  <a:pt x="645604" y="78217"/>
                  <a:pt x="612692" y="37395"/>
                  <a:pt x="571924" y="8636"/>
                </a:cubicBezTo>
                <a:lnTo>
                  <a:pt x="556793" y="0"/>
                </a:lnTo>
                <a:lnTo>
                  <a:pt x="542478" y="7817"/>
                </a:lnTo>
                <a:cubicBezTo>
                  <a:pt x="518102" y="24386"/>
                  <a:pt x="496573" y="46007"/>
                  <a:pt x="479570" y="7232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4781D76-A57F-4DD6-B5BC-1197CF52ACDA}"/>
              </a:ext>
            </a:extLst>
          </p:cNvPr>
          <p:cNvSpPr txBox="1"/>
          <p:nvPr/>
        </p:nvSpPr>
        <p:spPr>
          <a:xfrm>
            <a:off x="10357114" y="-706481"/>
            <a:ext cx="273023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spcBef>
                <a:spcPts val="1350"/>
              </a:spcBef>
              <a:buClr>
                <a:srgbClr val="92D050"/>
              </a:buClr>
              <a:defRPr/>
            </a:pPr>
            <a:r>
              <a:rPr lang="fr-FR" sz="1800" dirty="0">
                <a:latin typeface="Candara"/>
              </a:rPr>
              <a:t>Elément du prosit allé</a:t>
            </a:r>
          </a:p>
          <a:p>
            <a:endParaRPr lang="fr-FR" sz="2700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B592DBD-EC9C-474E-9DAA-D1FAA6ECEC94}"/>
              </a:ext>
            </a:extLst>
          </p:cNvPr>
          <p:cNvSpPr/>
          <p:nvPr/>
        </p:nvSpPr>
        <p:spPr>
          <a:xfrm rot="18172144" flipH="1">
            <a:off x="-1295686" y="4198368"/>
            <a:ext cx="579233" cy="572448"/>
          </a:xfrm>
          <a:custGeom>
            <a:avLst/>
            <a:gdLst>
              <a:gd name="connsiteX0" fmla="*/ 483021 w 772311"/>
              <a:gd name="connsiteY0" fmla="*/ 0 h 763264"/>
              <a:gd name="connsiteX1" fmla="*/ 0 w 772311"/>
              <a:gd name="connsiteY1" fmla="*/ 747521 h 763264"/>
              <a:gd name="connsiteX2" fmla="*/ 34545 w 772311"/>
              <a:gd name="connsiteY2" fmla="*/ 758243 h 763264"/>
              <a:gd name="connsiteX3" fmla="*/ 84341 w 772311"/>
              <a:gd name="connsiteY3" fmla="*/ 763264 h 763264"/>
              <a:gd name="connsiteX4" fmla="*/ 772311 w 772311"/>
              <a:gd name="connsiteY4" fmla="*/ 763263 h 763264"/>
              <a:gd name="connsiteX5" fmla="*/ 483021 w 772311"/>
              <a:gd name="connsiteY5" fmla="*/ 0 h 76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311" h="763264">
                <a:moveTo>
                  <a:pt x="483021" y="0"/>
                </a:moveTo>
                <a:lnTo>
                  <a:pt x="0" y="747521"/>
                </a:lnTo>
                <a:lnTo>
                  <a:pt x="34545" y="758243"/>
                </a:lnTo>
                <a:cubicBezTo>
                  <a:pt x="50629" y="761535"/>
                  <a:pt x="67283" y="763264"/>
                  <a:pt x="84341" y="763264"/>
                </a:cubicBezTo>
                <a:lnTo>
                  <a:pt x="772311" y="763263"/>
                </a:lnTo>
                <a:lnTo>
                  <a:pt x="483021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9FC0918-5F0A-49C7-A87B-F2B6809D8565}"/>
              </a:ext>
            </a:extLst>
          </p:cNvPr>
          <p:cNvSpPr/>
          <p:nvPr/>
        </p:nvSpPr>
        <p:spPr>
          <a:xfrm rot="18172144" flipH="1">
            <a:off x="5984856" y="5779661"/>
            <a:ext cx="628748" cy="601092"/>
          </a:xfrm>
          <a:custGeom>
            <a:avLst/>
            <a:gdLst>
              <a:gd name="connsiteX0" fmla="*/ 0 w 838330"/>
              <a:gd name="connsiteY0" fmla="*/ 0 h 801456"/>
              <a:gd name="connsiteX1" fmla="*/ 294132 w 838330"/>
              <a:gd name="connsiteY1" fmla="*/ 776043 h 801456"/>
              <a:gd name="connsiteX2" fmla="*/ 306810 w 838330"/>
              <a:gd name="connsiteY2" fmla="*/ 801456 h 801456"/>
              <a:gd name="connsiteX3" fmla="*/ 324550 w 838330"/>
              <a:gd name="connsiteY3" fmla="*/ 786630 h 801456"/>
              <a:gd name="connsiteX4" fmla="*/ 353239 w 838330"/>
              <a:gd name="connsiteY4" fmla="*/ 750726 h 801456"/>
              <a:gd name="connsiteX5" fmla="*/ 838330 w 838330"/>
              <a:gd name="connsiteY5" fmla="*/ 0 h 801456"/>
              <a:gd name="connsiteX6" fmla="*/ 0 w 838330"/>
              <a:gd name="connsiteY6" fmla="*/ 0 h 80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330" h="801456">
                <a:moveTo>
                  <a:pt x="0" y="0"/>
                </a:moveTo>
                <a:lnTo>
                  <a:pt x="294132" y="776043"/>
                </a:lnTo>
                <a:lnTo>
                  <a:pt x="306810" y="801456"/>
                </a:lnTo>
                <a:lnTo>
                  <a:pt x="324550" y="786630"/>
                </a:lnTo>
                <a:cubicBezTo>
                  <a:pt x="335104" y="775865"/>
                  <a:pt x="344737" y="763882"/>
                  <a:pt x="353239" y="750726"/>
                </a:cubicBezTo>
                <a:lnTo>
                  <a:pt x="83833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D5F7EF8-CF13-4890-BD03-7F8404382121}"/>
              </a:ext>
            </a:extLst>
          </p:cNvPr>
          <p:cNvSpPr txBox="1"/>
          <p:nvPr/>
        </p:nvSpPr>
        <p:spPr>
          <a:xfrm>
            <a:off x="7026388" y="5939333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Candara"/>
              </a:rPr>
              <a:t>Bilan individuel</a:t>
            </a:r>
            <a:endParaRPr lang="fr-FR" sz="27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02480E8-035C-4E6D-9B44-45E91E19E83F}"/>
              </a:ext>
            </a:extLst>
          </p:cNvPr>
          <p:cNvSpPr txBox="1"/>
          <p:nvPr/>
        </p:nvSpPr>
        <p:spPr>
          <a:xfrm>
            <a:off x="-1818672" y="603852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Candara"/>
              </a:rPr>
              <a:t>Bilan de groupe</a:t>
            </a:r>
            <a:endParaRPr lang="fr-FR" sz="2700" dirty="0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39994BA0-87CC-46CB-A449-98A2E742BD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 trans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>
            <a:off x="0" y="-12638"/>
            <a:ext cx="9107734" cy="51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6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8A2035E4-96F5-4B75-A50F-2A84F6E9D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8133" y="-18817"/>
            <a:ext cx="9107734" cy="5181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612" y="728304"/>
            <a:ext cx="6858000" cy="450797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 Black" panose="020B0A04020102020204" pitchFamily="34" charset="0"/>
              </a:rPr>
              <a:t>SOMMAIRE 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B7F5D2C-ADD8-4067-BA3A-2ED2B1908C1A}"/>
              </a:ext>
            </a:extLst>
          </p:cNvPr>
          <p:cNvSpPr/>
          <p:nvPr/>
        </p:nvSpPr>
        <p:spPr>
          <a:xfrm rot="18172144" flipH="1">
            <a:off x="4016832" y="1730342"/>
            <a:ext cx="553007" cy="539425"/>
          </a:xfrm>
          <a:custGeom>
            <a:avLst/>
            <a:gdLst>
              <a:gd name="connsiteX0" fmla="*/ 0 w 737343"/>
              <a:gd name="connsiteY0" fmla="*/ 0 h 719233"/>
              <a:gd name="connsiteX1" fmla="*/ 272601 w 737343"/>
              <a:gd name="connsiteY1" fmla="*/ 719233 h 719233"/>
              <a:gd name="connsiteX2" fmla="*/ 737343 w 737343"/>
              <a:gd name="connsiteY2" fmla="*/ 0 h 719233"/>
              <a:gd name="connsiteX3" fmla="*/ 0 w 737343"/>
              <a:gd name="connsiteY3" fmla="*/ 0 h 71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7343" h="719233">
                <a:moveTo>
                  <a:pt x="0" y="0"/>
                </a:moveTo>
                <a:lnTo>
                  <a:pt x="272601" y="719233"/>
                </a:lnTo>
                <a:lnTo>
                  <a:pt x="73734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647B45BB-36BD-42DE-8857-8E85E880EF0E}"/>
              </a:ext>
            </a:extLst>
          </p:cNvPr>
          <p:cNvSpPr/>
          <p:nvPr/>
        </p:nvSpPr>
        <p:spPr>
          <a:xfrm rot="18172144" flipH="1">
            <a:off x="3125256" y="1905949"/>
            <a:ext cx="693500" cy="610876"/>
          </a:xfrm>
          <a:custGeom>
            <a:avLst/>
            <a:gdLst>
              <a:gd name="connsiteX0" fmla="*/ 479570 w 924667"/>
              <a:gd name="connsiteY0" fmla="*/ 72320 h 814501"/>
              <a:gd name="connsiteX1" fmla="*/ 0 w 924667"/>
              <a:gd name="connsiteY1" fmla="*/ 814501 h 814501"/>
              <a:gd name="connsiteX2" fmla="*/ 924667 w 924667"/>
              <a:gd name="connsiteY2" fmla="*/ 814501 h 814501"/>
              <a:gd name="connsiteX3" fmla="*/ 664617 w 924667"/>
              <a:gd name="connsiteY3" fmla="*/ 128381 h 814501"/>
              <a:gd name="connsiteX4" fmla="*/ 571924 w 924667"/>
              <a:gd name="connsiteY4" fmla="*/ 8636 h 814501"/>
              <a:gd name="connsiteX5" fmla="*/ 556793 w 924667"/>
              <a:gd name="connsiteY5" fmla="*/ 0 h 814501"/>
              <a:gd name="connsiteX6" fmla="*/ 542478 w 924667"/>
              <a:gd name="connsiteY6" fmla="*/ 7817 h 814501"/>
              <a:gd name="connsiteX7" fmla="*/ 479570 w 924667"/>
              <a:gd name="connsiteY7" fmla="*/ 72320 h 8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4667" h="814501">
                <a:moveTo>
                  <a:pt x="479570" y="72320"/>
                </a:moveTo>
                <a:lnTo>
                  <a:pt x="0" y="814501"/>
                </a:lnTo>
                <a:lnTo>
                  <a:pt x="924667" y="814501"/>
                </a:lnTo>
                <a:lnTo>
                  <a:pt x="664617" y="128381"/>
                </a:lnTo>
                <a:cubicBezTo>
                  <a:pt x="645604" y="78217"/>
                  <a:pt x="612692" y="37395"/>
                  <a:pt x="571924" y="8636"/>
                </a:cubicBezTo>
                <a:lnTo>
                  <a:pt x="556793" y="0"/>
                </a:lnTo>
                <a:lnTo>
                  <a:pt x="542478" y="7817"/>
                </a:lnTo>
                <a:cubicBezTo>
                  <a:pt x="518102" y="24386"/>
                  <a:pt x="496573" y="46007"/>
                  <a:pt x="479570" y="7232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69DC98B-F69E-4BFA-9059-BBB4D771E568}"/>
              </a:ext>
            </a:extLst>
          </p:cNvPr>
          <p:cNvSpPr/>
          <p:nvPr/>
        </p:nvSpPr>
        <p:spPr>
          <a:xfrm rot="18172144" flipH="1">
            <a:off x="4549189" y="1894011"/>
            <a:ext cx="579233" cy="572448"/>
          </a:xfrm>
          <a:custGeom>
            <a:avLst/>
            <a:gdLst>
              <a:gd name="connsiteX0" fmla="*/ 483021 w 772311"/>
              <a:gd name="connsiteY0" fmla="*/ 0 h 763264"/>
              <a:gd name="connsiteX1" fmla="*/ 0 w 772311"/>
              <a:gd name="connsiteY1" fmla="*/ 747521 h 763264"/>
              <a:gd name="connsiteX2" fmla="*/ 34545 w 772311"/>
              <a:gd name="connsiteY2" fmla="*/ 758243 h 763264"/>
              <a:gd name="connsiteX3" fmla="*/ 84341 w 772311"/>
              <a:gd name="connsiteY3" fmla="*/ 763264 h 763264"/>
              <a:gd name="connsiteX4" fmla="*/ 772311 w 772311"/>
              <a:gd name="connsiteY4" fmla="*/ 763263 h 763264"/>
              <a:gd name="connsiteX5" fmla="*/ 483021 w 772311"/>
              <a:gd name="connsiteY5" fmla="*/ 0 h 76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311" h="763264">
                <a:moveTo>
                  <a:pt x="483021" y="0"/>
                </a:moveTo>
                <a:lnTo>
                  <a:pt x="0" y="747521"/>
                </a:lnTo>
                <a:lnTo>
                  <a:pt x="34545" y="758243"/>
                </a:lnTo>
                <a:cubicBezTo>
                  <a:pt x="50629" y="761535"/>
                  <a:pt x="67283" y="763264"/>
                  <a:pt x="84341" y="763264"/>
                </a:cubicBezTo>
                <a:lnTo>
                  <a:pt x="772311" y="763263"/>
                </a:lnTo>
                <a:lnTo>
                  <a:pt x="483021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1D77914E-B47E-4456-AAB5-793E60BF0086}"/>
              </a:ext>
            </a:extLst>
          </p:cNvPr>
          <p:cNvSpPr/>
          <p:nvPr/>
        </p:nvSpPr>
        <p:spPr>
          <a:xfrm rot="18172144" flipH="1">
            <a:off x="4689468" y="2705441"/>
            <a:ext cx="628748" cy="601092"/>
          </a:xfrm>
          <a:custGeom>
            <a:avLst/>
            <a:gdLst>
              <a:gd name="connsiteX0" fmla="*/ 0 w 838330"/>
              <a:gd name="connsiteY0" fmla="*/ 0 h 801456"/>
              <a:gd name="connsiteX1" fmla="*/ 294132 w 838330"/>
              <a:gd name="connsiteY1" fmla="*/ 776043 h 801456"/>
              <a:gd name="connsiteX2" fmla="*/ 306810 w 838330"/>
              <a:gd name="connsiteY2" fmla="*/ 801456 h 801456"/>
              <a:gd name="connsiteX3" fmla="*/ 324550 w 838330"/>
              <a:gd name="connsiteY3" fmla="*/ 786630 h 801456"/>
              <a:gd name="connsiteX4" fmla="*/ 353239 w 838330"/>
              <a:gd name="connsiteY4" fmla="*/ 750726 h 801456"/>
              <a:gd name="connsiteX5" fmla="*/ 838330 w 838330"/>
              <a:gd name="connsiteY5" fmla="*/ 0 h 801456"/>
              <a:gd name="connsiteX6" fmla="*/ 0 w 838330"/>
              <a:gd name="connsiteY6" fmla="*/ 0 h 80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330" h="801456">
                <a:moveTo>
                  <a:pt x="0" y="0"/>
                </a:moveTo>
                <a:lnTo>
                  <a:pt x="294132" y="776043"/>
                </a:lnTo>
                <a:lnTo>
                  <a:pt x="306810" y="801456"/>
                </a:lnTo>
                <a:lnTo>
                  <a:pt x="324550" y="786630"/>
                </a:lnTo>
                <a:cubicBezTo>
                  <a:pt x="335104" y="775865"/>
                  <a:pt x="344737" y="763882"/>
                  <a:pt x="353239" y="750726"/>
                </a:cubicBezTo>
                <a:lnTo>
                  <a:pt x="83833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EE46F22-3D0A-46DB-A8F8-54CE392824C1}"/>
              </a:ext>
            </a:extLst>
          </p:cNvPr>
          <p:cNvSpPr/>
          <p:nvPr/>
        </p:nvSpPr>
        <p:spPr>
          <a:xfrm rot="18172144" flipH="1">
            <a:off x="3351501" y="2771215"/>
            <a:ext cx="522110" cy="509286"/>
          </a:xfrm>
          <a:custGeom>
            <a:avLst/>
            <a:gdLst>
              <a:gd name="connsiteX0" fmla="*/ 0 w 696146"/>
              <a:gd name="connsiteY0" fmla="*/ 0 h 679048"/>
              <a:gd name="connsiteX1" fmla="*/ 257370 w 696146"/>
              <a:gd name="connsiteY1" fmla="*/ 679048 h 679048"/>
              <a:gd name="connsiteX2" fmla="*/ 696146 w 696146"/>
              <a:gd name="connsiteY2" fmla="*/ 0 h 679048"/>
              <a:gd name="connsiteX3" fmla="*/ 0 w 696146"/>
              <a:gd name="connsiteY3" fmla="*/ 0 h 67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146" h="679048">
                <a:moveTo>
                  <a:pt x="0" y="0"/>
                </a:moveTo>
                <a:lnTo>
                  <a:pt x="257370" y="679048"/>
                </a:lnTo>
                <a:lnTo>
                  <a:pt x="696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CCE23C9-39F2-42C1-94A9-852D8685FD63}"/>
              </a:ext>
            </a:extLst>
          </p:cNvPr>
          <p:cNvSpPr/>
          <p:nvPr/>
        </p:nvSpPr>
        <p:spPr>
          <a:xfrm rot="18172144" flipH="1">
            <a:off x="3851218" y="2901542"/>
            <a:ext cx="617759" cy="602586"/>
          </a:xfrm>
          <a:custGeom>
            <a:avLst/>
            <a:gdLst>
              <a:gd name="connsiteX0" fmla="*/ 519159 w 823679"/>
              <a:gd name="connsiteY0" fmla="*/ 0 h 803448"/>
              <a:gd name="connsiteX1" fmla="*/ 0 w 823679"/>
              <a:gd name="connsiteY1" fmla="*/ 803448 h 803448"/>
              <a:gd name="connsiteX2" fmla="*/ 823679 w 823679"/>
              <a:gd name="connsiteY2" fmla="*/ 803448 h 803448"/>
              <a:gd name="connsiteX3" fmla="*/ 519159 w 823679"/>
              <a:gd name="connsiteY3" fmla="*/ 0 h 80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679" h="803448">
                <a:moveTo>
                  <a:pt x="519159" y="0"/>
                </a:moveTo>
                <a:lnTo>
                  <a:pt x="0" y="803448"/>
                </a:lnTo>
                <a:lnTo>
                  <a:pt x="823679" y="803448"/>
                </a:lnTo>
                <a:lnTo>
                  <a:pt x="519159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BA3B64A7-D459-4EBC-B5F3-C33D91AC629F}"/>
              </a:ext>
            </a:extLst>
          </p:cNvPr>
          <p:cNvSpPr/>
          <p:nvPr/>
        </p:nvSpPr>
        <p:spPr>
          <a:xfrm rot="18172144" flipH="1">
            <a:off x="3187693" y="1513858"/>
            <a:ext cx="1021730" cy="640061"/>
          </a:xfrm>
          <a:custGeom>
            <a:avLst/>
            <a:gdLst>
              <a:gd name="connsiteX0" fmla="*/ 47550 w 1362307"/>
              <a:gd name="connsiteY0" fmla="*/ 476776 h 853414"/>
              <a:gd name="connsiteX1" fmla="*/ 16884 w 1362307"/>
              <a:gd name="connsiteY1" fmla="*/ 718098 h 853414"/>
              <a:gd name="connsiteX2" fmla="*/ 68171 w 1362307"/>
              <a:gd name="connsiteY2" fmla="*/ 853414 h 853414"/>
              <a:gd name="connsiteX3" fmla="*/ 805514 w 1362307"/>
              <a:gd name="connsiteY3" fmla="*/ 853414 h 853414"/>
              <a:gd name="connsiteX4" fmla="*/ 1285084 w 1362307"/>
              <a:gd name="connsiteY4" fmla="*/ 111233 h 853414"/>
              <a:gd name="connsiteX5" fmla="*/ 1347992 w 1362307"/>
              <a:gd name="connsiteY5" fmla="*/ 46730 h 853414"/>
              <a:gd name="connsiteX6" fmla="*/ 1362307 w 1362307"/>
              <a:gd name="connsiteY6" fmla="*/ 38913 h 853414"/>
              <a:gd name="connsiteX7" fmla="*/ 1334275 w 1362307"/>
              <a:gd name="connsiteY7" fmla="*/ 22913 h 853414"/>
              <a:gd name="connsiteX8" fmla="*/ 1136117 w 1362307"/>
              <a:gd name="connsiteY8" fmla="*/ 16884 h 853414"/>
              <a:gd name="connsiteX9" fmla="*/ 167294 w 1362307"/>
              <a:gd name="connsiteY9" fmla="*/ 384083 h 853414"/>
              <a:gd name="connsiteX10" fmla="*/ 47550 w 1362307"/>
              <a:gd name="connsiteY10" fmla="*/ 476776 h 85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2307" h="853414">
                <a:moveTo>
                  <a:pt x="47550" y="476776"/>
                </a:moveTo>
                <a:cubicBezTo>
                  <a:pt x="-381" y="544724"/>
                  <a:pt x="-14804" y="634492"/>
                  <a:pt x="16884" y="718098"/>
                </a:cubicBezTo>
                <a:lnTo>
                  <a:pt x="68171" y="853414"/>
                </a:lnTo>
                <a:lnTo>
                  <a:pt x="805514" y="853414"/>
                </a:lnTo>
                <a:lnTo>
                  <a:pt x="1285084" y="111233"/>
                </a:lnTo>
                <a:cubicBezTo>
                  <a:pt x="1302087" y="84920"/>
                  <a:pt x="1323616" y="63299"/>
                  <a:pt x="1347992" y="46730"/>
                </a:cubicBezTo>
                <a:lnTo>
                  <a:pt x="1362307" y="38913"/>
                </a:lnTo>
                <a:lnTo>
                  <a:pt x="1334275" y="22913"/>
                </a:lnTo>
                <a:cubicBezTo>
                  <a:pt x="1273830" y="-4307"/>
                  <a:pt x="1203002" y="-8467"/>
                  <a:pt x="1136117" y="16884"/>
                </a:cubicBezTo>
                <a:lnTo>
                  <a:pt x="167294" y="384083"/>
                </a:lnTo>
                <a:cubicBezTo>
                  <a:pt x="117130" y="403096"/>
                  <a:pt x="76308" y="436008"/>
                  <a:pt x="47550" y="476776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DB8FAFE-4527-420E-9AD0-96EDEF1CB947}"/>
              </a:ext>
            </a:extLst>
          </p:cNvPr>
          <p:cNvSpPr/>
          <p:nvPr/>
        </p:nvSpPr>
        <p:spPr>
          <a:xfrm rot="18172144" flipH="1">
            <a:off x="4457147" y="1338243"/>
            <a:ext cx="484326" cy="1100066"/>
          </a:xfrm>
          <a:custGeom>
            <a:avLst/>
            <a:gdLst>
              <a:gd name="connsiteX0" fmla="*/ 42199 w 645768"/>
              <a:gd name="connsiteY0" fmla="*/ 108939 h 1466754"/>
              <a:gd name="connsiteX1" fmla="*/ 0 w 645768"/>
              <a:gd name="connsiteY1" fmla="*/ 247088 h 1466754"/>
              <a:gd name="connsiteX2" fmla="*/ 0 w 645768"/>
              <a:gd name="connsiteY2" fmla="*/ 1235408 h 1466754"/>
              <a:gd name="connsiteX3" fmla="*/ 150910 w 645768"/>
              <a:gd name="connsiteY3" fmla="*/ 1463079 h 1466754"/>
              <a:gd name="connsiteX4" fmla="*/ 162747 w 645768"/>
              <a:gd name="connsiteY4" fmla="*/ 1466754 h 1466754"/>
              <a:gd name="connsiteX5" fmla="*/ 645768 w 645768"/>
              <a:gd name="connsiteY5" fmla="*/ 719233 h 1466754"/>
              <a:gd name="connsiteX6" fmla="*/ 373167 w 645768"/>
              <a:gd name="connsiteY6" fmla="*/ 0 h 1466754"/>
              <a:gd name="connsiteX7" fmla="*/ 247088 w 645768"/>
              <a:gd name="connsiteY7" fmla="*/ 0 h 1466754"/>
              <a:gd name="connsiteX8" fmla="*/ 42199 w 645768"/>
              <a:gd name="connsiteY8" fmla="*/ 108939 h 146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768" h="1466754">
                <a:moveTo>
                  <a:pt x="42199" y="108939"/>
                </a:moveTo>
                <a:cubicBezTo>
                  <a:pt x="15557" y="148374"/>
                  <a:pt x="0" y="195914"/>
                  <a:pt x="0" y="247088"/>
                </a:cubicBezTo>
                <a:lnTo>
                  <a:pt x="0" y="1235408"/>
                </a:lnTo>
                <a:cubicBezTo>
                  <a:pt x="0" y="1337755"/>
                  <a:pt x="62227" y="1425569"/>
                  <a:pt x="150910" y="1463079"/>
                </a:cubicBezTo>
                <a:lnTo>
                  <a:pt x="162747" y="1466754"/>
                </a:lnTo>
                <a:lnTo>
                  <a:pt x="645768" y="719233"/>
                </a:lnTo>
                <a:lnTo>
                  <a:pt x="373167" y="0"/>
                </a:lnTo>
                <a:lnTo>
                  <a:pt x="247088" y="0"/>
                </a:lnTo>
                <a:cubicBezTo>
                  <a:pt x="161798" y="1"/>
                  <a:pt x="86602" y="43213"/>
                  <a:pt x="42199" y="108939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77A3ED3-77C2-4424-8C08-B67F783DA8E9}"/>
              </a:ext>
            </a:extLst>
          </p:cNvPr>
          <p:cNvSpPr/>
          <p:nvPr/>
        </p:nvSpPr>
        <p:spPr>
          <a:xfrm rot="18172144" flipH="1">
            <a:off x="4779067" y="2271323"/>
            <a:ext cx="849998" cy="652687"/>
          </a:xfrm>
          <a:custGeom>
            <a:avLst/>
            <a:gdLst>
              <a:gd name="connsiteX0" fmla="*/ 54210 w 1133331"/>
              <a:gd name="connsiteY0" fmla="*/ 0 h 870249"/>
              <a:gd name="connsiteX1" fmla="*/ 36351 w 1133331"/>
              <a:gd name="connsiteY1" fmla="*/ 27639 h 870249"/>
              <a:gd name="connsiteX2" fmla="*/ 103782 w 1133331"/>
              <a:gd name="connsiteY2" fmla="*/ 341351 h 870249"/>
              <a:gd name="connsiteX3" fmla="*/ 866047 w 1133331"/>
              <a:gd name="connsiteY3" fmla="*/ 833899 h 870249"/>
              <a:gd name="connsiteX4" fmla="*/ 1116852 w 1133331"/>
              <a:gd name="connsiteY4" fmla="*/ 830970 h 870249"/>
              <a:gd name="connsiteX5" fmla="*/ 1133331 w 1133331"/>
              <a:gd name="connsiteY5" fmla="*/ 817198 h 870249"/>
              <a:gd name="connsiteX6" fmla="*/ 1120653 w 1133331"/>
              <a:gd name="connsiteY6" fmla="*/ 791785 h 870249"/>
              <a:gd name="connsiteX7" fmla="*/ 826521 w 1133331"/>
              <a:gd name="connsiteY7" fmla="*/ 15742 h 870249"/>
              <a:gd name="connsiteX8" fmla="*/ 138551 w 1133331"/>
              <a:gd name="connsiteY8" fmla="*/ 15743 h 870249"/>
              <a:gd name="connsiteX9" fmla="*/ 88755 w 1133331"/>
              <a:gd name="connsiteY9" fmla="*/ 10722 h 870249"/>
              <a:gd name="connsiteX10" fmla="*/ 54210 w 1133331"/>
              <a:gd name="connsiteY10" fmla="*/ 0 h 87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331" h="870249">
                <a:moveTo>
                  <a:pt x="54210" y="0"/>
                </a:moveTo>
                <a:lnTo>
                  <a:pt x="36351" y="27639"/>
                </a:lnTo>
                <a:cubicBezTo>
                  <a:pt x="-31658" y="132889"/>
                  <a:pt x="-1468" y="273343"/>
                  <a:pt x="103782" y="341351"/>
                </a:cubicBezTo>
                <a:lnTo>
                  <a:pt x="866047" y="833899"/>
                </a:lnTo>
                <a:cubicBezTo>
                  <a:pt x="944985" y="884906"/>
                  <a:pt x="1043724" y="880676"/>
                  <a:pt x="1116852" y="830970"/>
                </a:cubicBezTo>
                <a:lnTo>
                  <a:pt x="1133331" y="817198"/>
                </a:lnTo>
                <a:lnTo>
                  <a:pt x="1120653" y="791785"/>
                </a:lnTo>
                <a:lnTo>
                  <a:pt x="826521" y="15742"/>
                </a:lnTo>
                <a:lnTo>
                  <a:pt x="138551" y="15743"/>
                </a:lnTo>
                <a:cubicBezTo>
                  <a:pt x="121493" y="15743"/>
                  <a:pt x="104839" y="14014"/>
                  <a:pt x="88755" y="10722"/>
                </a:cubicBezTo>
                <a:lnTo>
                  <a:pt x="5421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60C17D7-A8FD-40AC-9B3C-50D80E276265}"/>
              </a:ext>
            </a:extLst>
          </p:cNvPr>
          <p:cNvSpPr/>
          <p:nvPr/>
        </p:nvSpPr>
        <p:spPr>
          <a:xfrm rot="18172144" flipH="1">
            <a:off x="2785808" y="2294514"/>
            <a:ext cx="826902" cy="634472"/>
          </a:xfrm>
          <a:custGeom>
            <a:avLst/>
            <a:gdLst>
              <a:gd name="connsiteX0" fmla="*/ 0 w 1102536"/>
              <a:gd name="connsiteY0" fmla="*/ 31461 h 845962"/>
              <a:gd name="connsiteX1" fmla="*/ 15131 w 1102536"/>
              <a:gd name="connsiteY1" fmla="*/ 40097 h 845962"/>
              <a:gd name="connsiteX2" fmla="*/ 107824 w 1102536"/>
              <a:gd name="connsiteY2" fmla="*/ 159842 h 845962"/>
              <a:gd name="connsiteX3" fmla="*/ 367874 w 1102536"/>
              <a:gd name="connsiteY3" fmla="*/ 845962 h 845962"/>
              <a:gd name="connsiteX4" fmla="*/ 1064020 w 1102536"/>
              <a:gd name="connsiteY4" fmla="*/ 845962 h 845962"/>
              <a:gd name="connsiteX5" fmla="*/ 1066186 w 1102536"/>
              <a:gd name="connsiteY5" fmla="*/ 842610 h 845962"/>
              <a:gd name="connsiteX6" fmla="*/ 998755 w 1102536"/>
              <a:gd name="connsiteY6" fmla="*/ 528897 h 845962"/>
              <a:gd name="connsiteX7" fmla="*/ 236490 w 1102536"/>
              <a:gd name="connsiteY7" fmla="*/ 36349 h 845962"/>
              <a:gd name="connsiteX8" fmla="*/ 24173 w 1102536"/>
              <a:gd name="connsiteY8" fmla="*/ 18261 h 845962"/>
              <a:gd name="connsiteX9" fmla="*/ 0 w 1102536"/>
              <a:gd name="connsiteY9" fmla="*/ 31461 h 8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536" h="845962">
                <a:moveTo>
                  <a:pt x="0" y="31461"/>
                </a:moveTo>
                <a:lnTo>
                  <a:pt x="15131" y="40097"/>
                </a:lnTo>
                <a:cubicBezTo>
                  <a:pt x="55899" y="68856"/>
                  <a:pt x="88811" y="109678"/>
                  <a:pt x="107824" y="159842"/>
                </a:cubicBezTo>
                <a:lnTo>
                  <a:pt x="367874" y="845962"/>
                </a:lnTo>
                <a:lnTo>
                  <a:pt x="1064020" y="845962"/>
                </a:lnTo>
                <a:lnTo>
                  <a:pt x="1066186" y="842610"/>
                </a:lnTo>
                <a:cubicBezTo>
                  <a:pt x="1134195" y="737359"/>
                  <a:pt x="1104005" y="596906"/>
                  <a:pt x="998755" y="528897"/>
                </a:cubicBezTo>
                <a:lnTo>
                  <a:pt x="236490" y="36349"/>
                </a:lnTo>
                <a:cubicBezTo>
                  <a:pt x="170708" y="-6156"/>
                  <a:pt x="91176" y="-10303"/>
                  <a:pt x="24173" y="18261"/>
                </a:cubicBezTo>
                <a:lnTo>
                  <a:pt x="0" y="3146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3B4DA1EA-3051-4085-A83C-371BD0B73E1E}"/>
              </a:ext>
            </a:extLst>
          </p:cNvPr>
          <p:cNvSpPr/>
          <p:nvPr/>
        </p:nvSpPr>
        <p:spPr>
          <a:xfrm rot="18172144" flipH="1">
            <a:off x="4163180" y="3081210"/>
            <a:ext cx="1093089" cy="707503"/>
          </a:xfrm>
          <a:custGeom>
            <a:avLst/>
            <a:gdLst>
              <a:gd name="connsiteX0" fmla="*/ 0 w 1457452"/>
              <a:gd name="connsiteY0" fmla="*/ 801456 h 943337"/>
              <a:gd name="connsiteX1" fmla="*/ 10745 w 1457452"/>
              <a:gd name="connsiteY1" fmla="*/ 822992 h 943337"/>
              <a:gd name="connsiteX2" fmla="*/ 321337 w 1457452"/>
              <a:gd name="connsiteY2" fmla="*/ 926454 h 943337"/>
              <a:gd name="connsiteX3" fmla="*/ 1290159 w 1457452"/>
              <a:gd name="connsiteY3" fmla="*/ 559255 h 943337"/>
              <a:gd name="connsiteX4" fmla="*/ 1440568 w 1457452"/>
              <a:gd name="connsiteY4" fmla="*/ 225240 h 943337"/>
              <a:gd name="connsiteX5" fmla="*/ 1355199 w 1457452"/>
              <a:gd name="connsiteY5" fmla="*/ 0 h 943337"/>
              <a:gd name="connsiteX6" fmla="*/ 531520 w 1457452"/>
              <a:gd name="connsiteY6" fmla="*/ 0 h 943337"/>
              <a:gd name="connsiteX7" fmla="*/ 46429 w 1457452"/>
              <a:gd name="connsiteY7" fmla="*/ 750726 h 943337"/>
              <a:gd name="connsiteX8" fmla="*/ 17740 w 1457452"/>
              <a:gd name="connsiteY8" fmla="*/ 786630 h 943337"/>
              <a:gd name="connsiteX9" fmla="*/ 0 w 1457452"/>
              <a:gd name="connsiteY9" fmla="*/ 801456 h 9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7452" h="943337">
                <a:moveTo>
                  <a:pt x="0" y="801456"/>
                </a:moveTo>
                <a:lnTo>
                  <a:pt x="10745" y="822992"/>
                </a:lnTo>
                <a:cubicBezTo>
                  <a:pt x="75162" y="924805"/>
                  <a:pt x="204288" y="970817"/>
                  <a:pt x="321337" y="926454"/>
                </a:cubicBezTo>
                <a:lnTo>
                  <a:pt x="1290159" y="559255"/>
                </a:lnTo>
                <a:cubicBezTo>
                  <a:pt x="1423929" y="508555"/>
                  <a:pt x="1491270" y="359011"/>
                  <a:pt x="1440568" y="225240"/>
                </a:cubicBezTo>
                <a:lnTo>
                  <a:pt x="1355199" y="0"/>
                </a:lnTo>
                <a:lnTo>
                  <a:pt x="531520" y="0"/>
                </a:lnTo>
                <a:lnTo>
                  <a:pt x="46429" y="750726"/>
                </a:lnTo>
                <a:cubicBezTo>
                  <a:pt x="37927" y="763882"/>
                  <a:pt x="28294" y="775865"/>
                  <a:pt x="17740" y="786630"/>
                </a:cubicBezTo>
                <a:lnTo>
                  <a:pt x="0" y="80145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77A487F-B077-42AB-BD56-A9F70AAD51B7}"/>
              </a:ext>
            </a:extLst>
          </p:cNvPr>
          <p:cNvSpPr/>
          <p:nvPr/>
        </p:nvSpPr>
        <p:spPr>
          <a:xfrm rot="18172144" flipH="1">
            <a:off x="3471687" y="2810873"/>
            <a:ext cx="558557" cy="1111872"/>
          </a:xfrm>
          <a:custGeom>
            <a:avLst/>
            <a:gdLst>
              <a:gd name="connsiteX0" fmla="*/ 438776 w 744743"/>
              <a:gd name="connsiteY0" fmla="*/ 0 h 1482496"/>
              <a:gd name="connsiteX1" fmla="*/ 0 w 744743"/>
              <a:gd name="connsiteY1" fmla="*/ 679048 h 1482496"/>
              <a:gd name="connsiteX2" fmla="*/ 304520 w 744743"/>
              <a:gd name="connsiteY2" fmla="*/ 1482496 h 1482496"/>
              <a:gd name="connsiteX3" fmla="*/ 497655 w 744743"/>
              <a:gd name="connsiteY3" fmla="*/ 1482496 h 1482496"/>
              <a:gd name="connsiteX4" fmla="*/ 744743 w 744743"/>
              <a:gd name="connsiteY4" fmla="*/ 1235408 h 1482496"/>
              <a:gd name="connsiteX5" fmla="*/ 744743 w 744743"/>
              <a:gd name="connsiteY5" fmla="*/ 247088 h 1482496"/>
              <a:gd name="connsiteX6" fmla="*/ 497654 w 744743"/>
              <a:gd name="connsiteY6" fmla="*/ 0 h 1482496"/>
              <a:gd name="connsiteX7" fmla="*/ 438776 w 744743"/>
              <a:gd name="connsiteY7" fmla="*/ 0 h 14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743" h="1482496">
                <a:moveTo>
                  <a:pt x="438776" y="0"/>
                </a:moveTo>
                <a:lnTo>
                  <a:pt x="0" y="679048"/>
                </a:lnTo>
                <a:lnTo>
                  <a:pt x="304520" y="1482496"/>
                </a:lnTo>
                <a:lnTo>
                  <a:pt x="497655" y="1482496"/>
                </a:lnTo>
                <a:cubicBezTo>
                  <a:pt x="634118" y="1482496"/>
                  <a:pt x="744743" y="1371871"/>
                  <a:pt x="744743" y="1235408"/>
                </a:cubicBezTo>
                <a:lnTo>
                  <a:pt x="744743" y="247088"/>
                </a:lnTo>
                <a:cubicBezTo>
                  <a:pt x="744743" y="110625"/>
                  <a:pt x="634119" y="0"/>
                  <a:pt x="497654" y="0"/>
                </a:cubicBezTo>
                <a:lnTo>
                  <a:pt x="438776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31E803A9-F5B9-47AE-AD90-10F1241E0689}"/>
              </a:ext>
            </a:extLst>
          </p:cNvPr>
          <p:cNvSpPr/>
          <p:nvPr/>
        </p:nvSpPr>
        <p:spPr>
          <a:xfrm rot="18172144" flipH="1">
            <a:off x="4069387" y="1730342"/>
            <a:ext cx="553007" cy="539425"/>
          </a:xfrm>
          <a:custGeom>
            <a:avLst/>
            <a:gdLst>
              <a:gd name="connsiteX0" fmla="*/ 0 w 737343"/>
              <a:gd name="connsiteY0" fmla="*/ 0 h 719233"/>
              <a:gd name="connsiteX1" fmla="*/ 272601 w 737343"/>
              <a:gd name="connsiteY1" fmla="*/ 719233 h 719233"/>
              <a:gd name="connsiteX2" fmla="*/ 737343 w 737343"/>
              <a:gd name="connsiteY2" fmla="*/ 0 h 719233"/>
              <a:gd name="connsiteX3" fmla="*/ 0 w 737343"/>
              <a:gd name="connsiteY3" fmla="*/ 0 h 71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7343" h="719233">
                <a:moveTo>
                  <a:pt x="0" y="0"/>
                </a:moveTo>
                <a:lnTo>
                  <a:pt x="272601" y="719233"/>
                </a:lnTo>
                <a:lnTo>
                  <a:pt x="7373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E8A23418-AEEB-4F16-AE68-02A387CCBAC5}"/>
              </a:ext>
            </a:extLst>
          </p:cNvPr>
          <p:cNvSpPr/>
          <p:nvPr/>
        </p:nvSpPr>
        <p:spPr>
          <a:xfrm rot="18172144" flipH="1">
            <a:off x="3903774" y="2901542"/>
            <a:ext cx="617759" cy="602586"/>
          </a:xfrm>
          <a:custGeom>
            <a:avLst/>
            <a:gdLst>
              <a:gd name="connsiteX0" fmla="*/ 519159 w 823679"/>
              <a:gd name="connsiteY0" fmla="*/ 0 h 803448"/>
              <a:gd name="connsiteX1" fmla="*/ 0 w 823679"/>
              <a:gd name="connsiteY1" fmla="*/ 803448 h 803448"/>
              <a:gd name="connsiteX2" fmla="*/ 823679 w 823679"/>
              <a:gd name="connsiteY2" fmla="*/ 803448 h 803448"/>
              <a:gd name="connsiteX3" fmla="*/ 519159 w 823679"/>
              <a:gd name="connsiteY3" fmla="*/ 0 h 80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679" h="803448">
                <a:moveTo>
                  <a:pt x="519159" y="0"/>
                </a:moveTo>
                <a:lnTo>
                  <a:pt x="0" y="803448"/>
                </a:lnTo>
                <a:lnTo>
                  <a:pt x="823679" y="803448"/>
                </a:lnTo>
                <a:lnTo>
                  <a:pt x="519159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3E509CBF-4332-4F69-BDF0-C977B1FDA890}"/>
              </a:ext>
            </a:extLst>
          </p:cNvPr>
          <p:cNvSpPr/>
          <p:nvPr/>
        </p:nvSpPr>
        <p:spPr>
          <a:xfrm rot="18172144" flipH="1">
            <a:off x="3240248" y="1513858"/>
            <a:ext cx="1021730" cy="640061"/>
          </a:xfrm>
          <a:custGeom>
            <a:avLst/>
            <a:gdLst>
              <a:gd name="connsiteX0" fmla="*/ 47550 w 1362307"/>
              <a:gd name="connsiteY0" fmla="*/ 476776 h 853414"/>
              <a:gd name="connsiteX1" fmla="*/ 16884 w 1362307"/>
              <a:gd name="connsiteY1" fmla="*/ 718098 h 853414"/>
              <a:gd name="connsiteX2" fmla="*/ 68171 w 1362307"/>
              <a:gd name="connsiteY2" fmla="*/ 853414 h 853414"/>
              <a:gd name="connsiteX3" fmla="*/ 805514 w 1362307"/>
              <a:gd name="connsiteY3" fmla="*/ 853414 h 853414"/>
              <a:gd name="connsiteX4" fmla="*/ 1285084 w 1362307"/>
              <a:gd name="connsiteY4" fmla="*/ 111233 h 853414"/>
              <a:gd name="connsiteX5" fmla="*/ 1347992 w 1362307"/>
              <a:gd name="connsiteY5" fmla="*/ 46730 h 853414"/>
              <a:gd name="connsiteX6" fmla="*/ 1362307 w 1362307"/>
              <a:gd name="connsiteY6" fmla="*/ 38913 h 853414"/>
              <a:gd name="connsiteX7" fmla="*/ 1334275 w 1362307"/>
              <a:gd name="connsiteY7" fmla="*/ 22913 h 853414"/>
              <a:gd name="connsiteX8" fmla="*/ 1136117 w 1362307"/>
              <a:gd name="connsiteY8" fmla="*/ 16884 h 853414"/>
              <a:gd name="connsiteX9" fmla="*/ 167294 w 1362307"/>
              <a:gd name="connsiteY9" fmla="*/ 384083 h 853414"/>
              <a:gd name="connsiteX10" fmla="*/ 47550 w 1362307"/>
              <a:gd name="connsiteY10" fmla="*/ 476776 h 85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2307" h="853414">
                <a:moveTo>
                  <a:pt x="47550" y="476776"/>
                </a:moveTo>
                <a:cubicBezTo>
                  <a:pt x="-381" y="544724"/>
                  <a:pt x="-14804" y="634492"/>
                  <a:pt x="16884" y="718098"/>
                </a:cubicBezTo>
                <a:lnTo>
                  <a:pt x="68171" y="853414"/>
                </a:lnTo>
                <a:lnTo>
                  <a:pt x="805514" y="853414"/>
                </a:lnTo>
                <a:lnTo>
                  <a:pt x="1285084" y="111233"/>
                </a:lnTo>
                <a:cubicBezTo>
                  <a:pt x="1302087" y="84920"/>
                  <a:pt x="1323616" y="63299"/>
                  <a:pt x="1347992" y="46730"/>
                </a:cubicBezTo>
                <a:lnTo>
                  <a:pt x="1362307" y="38913"/>
                </a:lnTo>
                <a:lnTo>
                  <a:pt x="1334275" y="22913"/>
                </a:lnTo>
                <a:cubicBezTo>
                  <a:pt x="1273830" y="-4307"/>
                  <a:pt x="1203002" y="-8467"/>
                  <a:pt x="1136117" y="16884"/>
                </a:cubicBezTo>
                <a:lnTo>
                  <a:pt x="167294" y="384083"/>
                </a:lnTo>
                <a:cubicBezTo>
                  <a:pt x="117130" y="403096"/>
                  <a:pt x="76308" y="436008"/>
                  <a:pt x="47550" y="47677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EF7E905-AACE-4A65-BB62-CF8C81E0DF49}"/>
              </a:ext>
            </a:extLst>
          </p:cNvPr>
          <p:cNvSpPr/>
          <p:nvPr/>
        </p:nvSpPr>
        <p:spPr>
          <a:xfrm rot="18172144" flipH="1">
            <a:off x="4509702" y="1338243"/>
            <a:ext cx="484326" cy="1100066"/>
          </a:xfrm>
          <a:custGeom>
            <a:avLst/>
            <a:gdLst>
              <a:gd name="connsiteX0" fmla="*/ 42199 w 645768"/>
              <a:gd name="connsiteY0" fmla="*/ 108939 h 1466754"/>
              <a:gd name="connsiteX1" fmla="*/ 0 w 645768"/>
              <a:gd name="connsiteY1" fmla="*/ 247088 h 1466754"/>
              <a:gd name="connsiteX2" fmla="*/ 0 w 645768"/>
              <a:gd name="connsiteY2" fmla="*/ 1235408 h 1466754"/>
              <a:gd name="connsiteX3" fmla="*/ 150910 w 645768"/>
              <a:gd name="connsiteY3" fmla="*/ 1463079 h 1466754"/>
              <a:gd name="connsiteX4" fmla="*/ 162747 w 645768"/>
              <a:gd name="connsiteY4" fmla="*/ 1466754 h 1466754"/>
              <a:gd name="connsiteX5" fmla="*/ 645768 w 645768"/>
              <a:gd name="connsiteY5" fmla="*/ 719233 h 1466754"/>
              <a:gd name="connsiteX6" fmla="*/ 373167 w 645768"/>
              <a:gd name="connsiteY6" fmla="*/ 0 h 1466754"/>
              <a:gd name="connsiteX7" fmla="*/ 247088 w 645768"/>
              <a:gd name="connsiteY7" fmla="*/ 0 h 1466754"/>
              <a:gd name="connsiteX8" fmla="*/ 42199 w 645768"/>
              <a:gd name="connsiteY8" fmla="*/ 108939 h 146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768" h="1466754">
                <a:moveTo>
                  <a:pt x="42199" y="108939"/>
                </a:moveTo>
                <a:cubicBezTo>
                  <a:pt x="15557" y="148374"/>
                  <a:pt x="0" y="195914"/>
                  <a:pt x="0" y="247088"/>
                </a:cubicBezTo>
                <a:lnTo>
                  <a:pt x="0" y="1235408"/>
                </a:lnTo>
                <a:cubicBezTo>
                  <a:pt x="0" y="1337755"/>
                  <a:pt x="62227" y="1425569"/>
                  <a:pt x="150910" y="1463079"/>
                </a:cubicBezTo>
                <a:lnTo>
                  <a:pt x="162747" y="1466754"/>
                </a:lnTo>
                <a:lnTo>
                  <a:pt x="645768" y="719233"/>
                </a:lnTo>
                <a:lnTo>
                  <a:pt x="373167" y="0"/>
                </a:lnTo>
                <a:lnTo>
                  <a:pt x="247088" y="0"/>
                </a:lnTo>
                <a:cubicBezTo>
                  <a:pt x="161798" y="1"/>
                  <a:pt x="86602" y="43213"/>
                  <a:pt x="42199" y="108939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19E5150-C8A9-4462-8994-772739AB9CC7}"/>
              </a:ext>
            </a:extLst>
          </p:cNvPr>
          <p:cNvSpPr/>
          <p:nvPr/>
        </p:nvSpPr>
        <p:spPr>
          <a:xfrm rot="18172144" flipH="1">
            <a:off x="4877353" y="2283635"/>
            <a:ext cx="849998" cy="652687"/>
          </a:xfrm>
          <a:custGeom>
            <a:avLst/>
            <a:gdLst>
              <a:gd name="connsiteX0" fmla="*/ 54210 w 1133331"/>
              <a:gd name="connsiteY0" fmla="*/ 0 h 870249"/>
              <a:gd name="connsiteX1" fmla="*/ 36351 w 1133331"/>
              <a:gd name="connsiteY1" fmla="*/ 27639 h 870249"/>
              <a:gd name="connsiteX2" fmla="*/ 103782 w 1133331"/>
              <a:gd name="connsiteY2" fmla="*/ 341351 h 870249"/>
              <a:gd name="connsiteX3" fmla="*/ 866047 w 1133331"/>
              <a:gd name="connsiteY3" fmla="*/ 833899 h 870249"/>
              <a:gd name="connsiteX4" fmla="*/ 1116852 w 1133331"/>
              <a:gd name="connsiteY4" fmla="*/ 830970 h 870249"/>
              <a:gd name="connsiteX5" fmla="*/ 1133331 w 1133331"/>
              <a:gd name="connsiteY5" fmla="*/ 817198 h 870249"/>
              <a:gd name="connsiteX6" fmla="*/ 1120653 w 1133331"/>
              <a:gd name="connsiteY6" fmla="*/ 791785 h 870249"/>
              <a:gd name="connsiteX7" fmla="*/ 826521 w 1133331"/>
              <a:gd name="connsiteY7" fmla="*/ 15742 h 870249"/>
              <a:gd name="connsiteX8" fmla="*/ 138551 w 1133331"/>
              <a:gd name="connsiteY8" fmla="*/ 15743 h 870249"/>
              <a:gd name="connsiteX9" fmla="*/ 88755 w 1133331"/>
              <a:gd name="connsiteY9" fmla="*/ 10722 h 870249"/>
              <a:gd name="connsiteX10" fmla="*/ 54210 w 1133331"/>
              <a:gd name="connsiteY10" fmla="*/ 0 h 87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331" h="870249">
                <a:moveTo>
                  <a:pt x="54210" y="0"/>
                </a:moveTo>
                <a:lnTo>
                  <a:pt x="36351" y="27639"/>
                </a:lnTo>
                <a:cubicBezTo>
                  <a:pt x="-31658" y="132889"/>
                  <a:pt x="-1468" y="273343"/>
                  <a:pt x="103782" y="341351"/>
                </a:cubicBezTo>
                <a:lnTo>
                  <a:pt x="866047" y="833899"/>
                </a:lnTo>
                <a:cubicBezTo>
                  <a:pt x="944985" y="884906"/>
                  <a:pt x="1043724" y="880676"/>
                  <a:pt x="1116852" y="830970"/>
                </a:cubicBezTo>
                <a:lnTo>
                  <a:pt x="1133331" y="817198"/>
                </a:lnTo>
                <a:lnTo>
                  <a:pt x="1120653" y="791785"/>
                </a:lnTo>
                <a:lnTo>
                  <a:pt x="826521" y="15742"/>
                </a:lnTo>
                <a:lnTo>
                  <a:pt x="138551" y="15743"/>
                </a:lnTo>
                <a:cubicBezTo>
                  <a:pt x="121493" y="15743"/>
                  <a:pt x="104839" y="14014"/>
                  <a:pt x="88755" y="10722"/>
                </a:cubicBezTo>
                <a:lnTo>
                  <a:pt x="54210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82880C2E-1D92-4E50-99F9-B1A3CE216E2E}"/>
              </a:ext>
            </a:extLst>
          </p:cNvPr>
          <p:cNvSpPr/>
          <p:nvPr/>
        </p:nvSpPr>
        <p:spPr>
          <a:xfrm rot="18172144" flipH="1">
            <a:off x="2838363" y="2294514"/>
            <a:ext cx="826902" cy="634472"/>
          </a:xfrm>
          <a:custGeom>
            <a:avLst/>
            <a:gdLst>
              <a:gd name="connsiteX0" fmla="*/ 0 w 1102536"/>
              <a:gd name="connsiteY0" fmla="*/ 31461 h 845962"/>
              <a:gd name="connsiteX1" fmla="*/ 15131 w 1102536"/>
              <a:gd name="connsiteY1" fmla="*/ 40097 h 845962"/>
              <a:gd name="connsiteX2" fmla="*/ 107824 w 1102536"/>
              <a:gd name="connsiteY2" fmla="*/ 159842 h 845962"/>
              <a:gd name="connsiteX3" fmla="*/ 367874 w 1102536"/>
              <a:gd name="connsiteY3" fmla="*/ 845962 h 845962"/>
              <a:gd name="connsiteX4" fmla="*/ 1064020 w 1102536"/>
              <a:gd name="connsiteY4" fmla="*/ 845962 h 845962"/>
              <a:gd name="connsiteX5" fmla="*/ 1066186 w 1102536"/>
              <a:gd name="connsiteY5" fmla="*/ 842610 h 845962"/>
              <a:gd name="connsiteX6" fmla="*/ 998755 w 1102536"/>
              <a:gd name="connsiteY6" fmla="*/ 528897 h 845962"/>
              <a:gd name="connsiteX7" fmla="*/ 236490 w 1102536"/>
              <a:gd name="connsiteY7" fmla="*/ 36349 h 845962"/>
              <a:gd name="connsiteX8" fmla="*/ 24173 w 1102536"/>
              <a:gd name="connsiteY8" fmla="*/ 18261 h 845962"/>
              <a:gd name="connsiteX9" fmla="*/ 0 w 1102536"/>
              <a:gd name="connsiteY9" fmla="*/ 31461 h 8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536" h="845962">
                <a:moveTo>
                  <a:pt x="0" y="31461"/>
                </a:moveTo>
                <a:lnTo>
                  <a:pt x="15131" y="40097"/>
                </a:lnTo>
                <a:cubicBezTo>
                  <a:pt x="55899" y="68856"/>
                  <a:pt x="88811" y="109678"/>
                  <a:pt x="107824" y="159842"/>
                </a:cubicBezTo>
                <a:lnTo>
                  <a:pt x="367874" y="845962"/>
                </a:lnTo>
                <a:lnTo>
                  <a:pt x="1064020" y="845962"/>
                </a:lnTo>
                <a:lnTo>
                  <a:pt x="1066186" y="842610"/>
                </a:lnTo>
                <a:cubicBezTo>
                  <a:pt x="1134195" y="737359"/>
                  <a:pt x="1104005" y="596906"/>
                  <a:pt x="998755" y="528897"/>
                </a:cubicBezTo>
                <a:lnTo>
                  <a:pt x="236490" y="36349"/>
                </a:lnTo>
                <a:cubicBezTo>
                  <a:pt x="170708" y="-6156"/>
                  <a:pt x="91176" y="-10303"/>
                  <a:pt x="24173" y="18261"/>
                </a:cubicBezTo>
                <a:lnTo>
                  <a:pt x="0" y="31461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6706CB-15CF-4930-8A37-8D1325E12C16}"/>
              </a:ext>
            </a:extLst>
          </p:cNvPr>
          <p:cNvSpPr/>
          <p:nvPr/>
        </p:nvSpPr>
        <p:spPr>
          <a:xfrm rot="18172144" flipH="1">
            <a:off x="4215736" y="3081210"/>
            <a:ext cx="1093089" cy="707503"/>
          </a:xfrm>
          <a:custGeom>
            <a:avLst/>
            <a:gdLst>
              <a:gd name="connsiteX0" fmla="*/ 0 w 1457452"/>
              <a:gd name="connsiteY0" fmla="*/ 801456 h 943337"/>
              <a:gd name="connsiteX1" fmla="*/ 10745 w 1457452"/>
              <a:gd name="connsiteY1" fmla="*/ 822992 h 943337"/>
              <a:gd name="connsiteX2" fmla="*/ 321337 w 1457452"/>
              <a:gd name="connsiteY2" fmla="*/ 926454 h 943337"/>
              <a:gd name="connsiteX3" fmla="*/ 1290159 w 1457452"/>
              <a:gd name="connsiteY3" fmla="*/ 559255 h 943337"/>
              <a:gd name="connsiteX4" fmla="*/ 1440568 w 1457452"/>
              <a:gd name="connsiteY4" fmla="*/ 225240 h 943337"/>
              <a:gd name="connsiteX5" fmla="*/ 1355199 w 1457452"/>
              <a:gd name="connsiteY5" fmla="*/ 0 h 943337"/>
              <a:gd name="connsiteX6" fmla="*/ 531520 w 1457452"/>
              <a:gd name="connsiteY6" fmla="*/ 0 h 943337"/>
              <a:gd name="connsiteX7" fmla="*/ 46429 w 1457452"/>
              <a:gd name="connsiteY7" fmla="*/ 750726 h 943337"/>
              <a:gd name="connsiteX8" fmla="*/ 17740 w 1457452"/>
              <a:gd name="connsiteY8" fmla="*/ 786630 h 943337"/>
              <a:gd name="connsiteX9" fmla="*/ 0 w 1457452"/>
              <a:gd name="connsiteY9" fmla="*/ 801456 h 9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7452" h="943337">
                <a:moveTo>
                  <a:pt x="0" y="801456"/>
                </a:moveTo>
                <a:lnTo>
                  <a:pt x="10745" y="822992"/>
                </a:lnTo>
                <a:cubicBezTo>
                  <a:pt x="75162" y="924805"/>
                  <a:pt x="204288" y="970817"/>
                  <a:pt x="321337" y="926454"/>
                </a:cubicBezTo>
                <a:lnTo>
                  <a:pt x="1290159" y="559255"/>
                </a:lnTo>
                <a:cubicBezTo>
                  <a:pt x="1423929" y="508555"/>
                  <a:pt x="1491270" y="359011"/>
                  <a:pt x="1440568" y="225240"/>
                </a:cubicBezTo>
                <a:lnTo>
                  <a:pt x="1355199" y="0"/>
                </a:lnTo>
                <a:lnTo>
                  <a:pt x="531520" y="0"/>
                </a:lnTo>
                <a:lnTo>
                  <a:pt x="46429" y="750726"/>
                </a:lnTo>
                <a:cubicBezTo>
                  <a:pt x="37927" y="763882"/>
                  <a:pt x="28294" y="775865"/>
                  <a:pt x="17740" y="786630"/>
                </a:cubicBezTo>
                <a:lnTo>
                  <a:pt x="0" y="801456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C77F84DE-3D9B-4C9D-A932-8D52C05DDD97}"/>
              </a:ext>
            </a:extLst>
          </p:cNvPr>
          <p:cNvSpPr/>
          <p:nvPr/>
        </p:nvSpPr>
        <p:spPr>
          <a:xfrm rot="18172144" flipH="1">
            <a:off x="3524242" y="2810873"/>
            <a:ext cx="558557" cy="1111872"/>
          </a:xfrm>
          <a:custGeom>
            <a:avLst/>
            <a:gdLst>
              <a:gd name="connsiteX0" fmla="*/ 438776 w 744743"/>
              <a:gd name="connsiteY0" fmla="*/ 0 h 1482496"/>
              <a:gd name="connsiteX1" fmla="*/ 0 w 744743"/>
              <a:gd name="connsiteY1" fmla="*/ 679048 h 1482496"/>
              <a:gd name="connsiteX2" fmla="*/ 304520 w 744743"/>
              <a:gd name="connsiteY2" fmla="*/ 1482496 h 1482496"/>
              <a:gd name="connsiteX3" fmla="*/ 497655 w 744743"/>
              <a:gd name="connsiteY3" fmla="*/ 1482496 h 1482496"/>
              <a:gd name="connsiteX4" fmla="*/ 744743 w 744743"/>
              <a:gd name="connsiteY4" fmla="*/ 1235408 h 1482496"/>
              <a:gd name="connsiteX5" fmla="*/ 744743 w 744743"/>
              <a:gd name="connsiteY5" fmla="*/ 247088 h 1482496"/>
              <a:gd name="connsiteX6" fmla="*/ 497654 w 744743"/>
              <a:gd name="connsiteY6" fmla="*/ 0 h 1482496"/>
              <a:gd name="connsiteX7" fmla="*/ 438776 w 744743"/>
              <a:gd name="connsiteY7" fmla="*/ 0 h 14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743" h="1482496">
                <a:moveTo>
                  <a:pt x="438776" y="0"/>
                </a:moveTo>
                <a:lnTo>
                  <a:pt x="0" y="679048"/>
                </a:lnTo>
                <a:lnTo>
                  <a:pt x="304520" y="1482496"/>
                </a:lnTo>
                <a:lnTo>
                  <a:pt x="497655" y="1482496"/>
                </a:lnTo>
                <a:cubicBezTo>
                  <a:pt x="634118" y="1482496"/>
                  <a:pt x="744743" y="1371871"/>
                  <a:pt x="744743" y="1235408"/>
                </a:cubicBezTo>
                <a:lnTo>
                  <a:pt x="744743" y="247088"/>
                </a:lnTo>
                <a:cubicBezTo>
                  <a:pt x="744743" y="110625"/>
                  <a:pt x="634119" y="0"/>
                  <a:pt x="497654" y="0"/>
                </a:cubicBezTo>
                <a:lnTo>
                  <a:pt x="438776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pic>
        <p:nvPicPr>
          <p:cNvPr id="18" name="Graphique 17" descr="Livres avec un remplissage uni">
            <a:extLst>
              <a:ext uri="{FF2B5EF4-FFF2-40B4-BE49-F238E27FC236}">
                <a16:creationId xmlns:a16="http://schemas.microsoft.com/office/drawing/2014/main" id="{A0D34BA9-8AA6-4822-87BF-B6A39958E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61481" y="2232264"/>
            <a:ext cx="547621" cy="547621"/>
          </a:xfrm>
          <a:prstGeom prst="rect">
            <a:avLst/>
          </a:prstGeom>
        </p:spPr>
      </p:pic>
      <p:pic>
        <p:nvPicPr>
          <p:cNvPr id="36" name="Graphique 35" descr="Liste avec un remplissage uni">
            <a:extLst>
              <a:ext uri="{FF2B5EF4-FFF2-40B4-BE49-F238E27FC236}">
                <a16:creationId xmlns:a16="http://schemas.microsoft.com/office/drawing/2014/main" id="{BE86C7E9-4205-49BF-B246-2C248FF24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981676" y="2272601"/>
            <a:ext cx="685800" cy="685800"/>
          </a:xfrm>
          <a:prstGeom prst="rect">
            <a:avLst/>
          </a:prstGeom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8E010F7-325C-43D3-913B-4BAD56087903}"/>
              </a:ext>
            </a:extLst>
          </p:cNvPr>
          <p:cNvSpPr/>
          <p:nvPr/>
        </p:nvSpPr>
        <p:spPr>
          <a:xfrm rot="18172144" flipH="1">
            <a:off x="3404056" y="2771215"/>
            <a:ext cx="522110" cy="509286"/>
          </a:xfrm>
          <a:custGeom>
            <a:avLst/>
            <a:gdLst>
              <a:gd name="connsiteX0" fmla="*/ 0 w 696146"/>
              <a:gd name="connsiteY0" fmla="*/ 0 h 679048"/>
              <a:gd name="connsiteX1" fmla="*/ 257370 w 696146"/>
              <a:gd name="connsiteY1" fmla="*/ 679048 h 679048"/>
              <a:gd name="connsiteX2" fmla="*/ 696146 w 696146"/>
              <a:gd name="connsiteY2" fmla="*/ 0 h 679048"/>
              <a:gd name="connsiteX3" fmla="*/ 0 w 696146"/>
              <a:gd name="connsiteY3" fmla="*/ 0 h 67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146" h="679048">
                <a:moveTo>
                  <a:pt x="0" y="0"/>
                </a:moveTo>
                <a:lnTo>
                  <a:pt x="257370" y="679048"/>
                </a:lnTo>
                <a:lnTo>
                  <a:pt x="6961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7A442D01-2E42-4BFF-93EF-949099CE78FD}"/>
              </a:ext>
            </a:extLst>
          </p:cNvPr>
          <p:cNvSpPr/>
          <p:nvPr/>
        </p:nvSpPr>
        <p:spPr>
          <a:xfrm rot="18172144" flipH="1">
            <a:off x="3177811" y="1905949"/>
            <a:ext cx="693500" cy="610876"/>
          </a:xfrm>
          <a:custGeom>
            <a:avLst/>
            <a:gdLst>
              <a:gd name="connsiteX0" fmla="*/ 479570 w 924667"/>
              <a:gd name="connsiteY0" fmla="*/ 72320 h 814501"/>
              <a:gd name="connsiteX1" fmla="*/ 0 w 924667"/>
              <a:gd name="connsiteY1" fmla="*/ 814501 h 814501"/>
              <a:gd name="connsiteX2" fmla="*/ 924667 w 924667"/>
              <a:gd name="connsiteY2" fmla="*/ 814501 h 814501"/>
              <a:gd name="connsiteX3" fmla="*/ 664617 w 924667"/>
              <a:gd name="connsiteY3" fmla="*/ 128381 h 814501"/>
              <a:gd name="connsiteX4" fmla="*/ 571924 w 924667"/>
              <a:gd name="connsiteY4" fmla="*/ 8636 h 814501"/>
              <a:gd name="connsiteX5" fmla="*/ 556793 w 924667"/>
              <a:gd name="connsiteY5" fmla="*/ 0 h 814501"/>
              <a:gd name="connsiteX6" fmla="*/ 542478 w 924667"/>
              <a:gd name="connsiteY6" fmla="*/ 7817 h 814501"/>
              <a:gd name="connsiteX7" fmla="*/ 479570 w 924667"/>
              <a:gd name="connsiteY7" fmla="*/ 72320 h 8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4667" h="814501">
                <a:moveTo>
                  <a:pt x="479570" y="72320"/>
                </a:moveTo>
                <a:lnTo>
                  <a:pt x="0" y="814501"/>
                </a:lnTo>
                <a:lnTo>
                  <a:pt x="924667" y="814501"/>
                </a:lnTo>
                <a:lnTo>
                  <a:pt x="664617" y="128381"/>
                </a:lnTo>
                <a:cubicBezTo>
                  <a:pt x="645604" y="78217"/>
                  <a:pt x="612692" y="37395"/>
                  <a:pt x="571924" y="8636"/>
                </a:cubicBezTo>
                <a:lnTo>
                  <a:pt x="556793" y="0"/>
                </a:lnTo>
                <a:lnTo>
                  <a:pt x="542478" y="7817"/>
                </a:lnTo>
                <a:cubicBezTo>
                  <a:pt x="518102" y="24386"/>
                  <a:pt x="496573" y="46007"/>
                  <a:pt x="479570" y="7232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B592DBD-EC9C-474E-9DAA-D1FAA6ECEC94}"/>
              </a:ext>
            </a:extLst>
          </p:cNvPr>
          <p:cNvSpPr/>
          <p:nvPr/>
        </p:nvSpPr>
        <p:spPr>
          <a:xfrm rot="18172144" flipH="1">
            <a:off x="4601745" y="1894011"/>
            <a:ext cx="579233" cy="572448"/>
          </a:xfrm>
          <a:custGeom>
            <a:avLst/>
            <a:gdLst>
              <a:gd name="connsiteX0" fmla="*/ 483021 w 772311"/>
              <a:gd name="connsiteY0" fmla="*/ 0 h 763264"/>
              <a:gd name="connsiteX1" fmla="*/ 0 w 772311"/>
              <a:gd name="connsiteY1" fmla="*/ 747521 h 763264"/>
              <a:gd name="connsiteX2" fmla="*/ 34545 w 772311"/>
              <a:gd name="connsiteY2" fmla="*/ 758243 h 763264"/>
              <a:gd name="connsiteX3" fmla="*/ 84341 w 772311"/>
              <a:gd name="connsiteY3" fmla="*/ 763264 h 763264"/>
              <a:gd name="connsiteX4" fmla="*/ 772311 w 772311"/>
              <a:gd name="connsiteY4" fmla="*/ 763263 h 763264"/>
              <a:gd name="connsiteX5" fmla="*/ 483021 w 772311"/>
              <a:gd name="connsiteY5" fmla="*/ 0 h 76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311" h="763264">
                <a:moveTo>
                  <a:pt x="483021" y="0"/>
                </a:moveTo>
                <a:lnTo>
                  <a:pt x="0" y="747521"/>
                </a:lnTo>
                <a:lnTo>
                  <a:pt x="34545" y="758243"/>
                </a:lnTo>
                <a:cubicBezTo>
                  <a:pt x="50629" y="761535"/>
                  <a:pt x="67283" y="763264"/>
                  <a:pt x="84341" y="763264"/>
                </a:cubicBezTo>
                <a:lnTo>
                  <a:pt x="772311" y="763263"/>
                </a:lnTo>
                <a:lnTo>
                  <a:pt x="483021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9FC0918-5F0A-49C7-A87B-F2B6809D8565}"/>
              </a:ext>
            </a:extLst>
          </p:cNvPr>
          <p:cNvSpPr/>
          <p:nvPr/>
        </p:nvSpPr>
        <p:spPr>
          <a:xfrm rot="18172144" flipH="1">
            <a:off x="4742023" y="2705441"/>
            <a:ext cx="628748" cy="601092"/>
          </a:xfrm>
          <a:custGeom>
            <a:avLst/>
            <a:gdLst>
              <a:gd name="connsiteX0" fmla="*/ 0 w 838330"/>
              <a:gd name="connsiteY0" fmla="*/ 0 h 801456"/>
              <a:gd name="connsiteX1" fmla="*/ 294132 w 838330"/>
              <a:gd name="connsiteY1" fmla="*/ 776043 h 801456"/>
              <a:gd name="connsiteX2" fmla="*/ 306810 w 838330"/>
              <a:gd name="connsiteY2" fmla="*/ 801456 h 801456"/>
              <a:gd name="connsiteX3" fmla="*/ 324550 w 838330"/>
              <a:gd name="connsiteY3" fmla="*/ 786630 h 801456"/>
              <a:gd name="connsiteX4" fmla="*/ 353239 w 838330"/>
              <a:gd name="connsiteY4" fmla="*/ 750726 h 801456"/>
              <a:gd name="connsiteX5" fmla="*/ 838330 w 838330"/>
              <a:gd name="connsiteY5" fmla="*/ 0 h 801456"/>
              <a:gd name="connsiteX6" fmla="*/ 0 w 838330"/>
              <a:gd name="connsiteY6" fmla="*/ 0 h 80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330" h="801456">
                <a:moveTo>
                  <a:pt x="0" y="0"/>
                </a:moveTo>
                <a:lnTo>
                  <a:pt x="294132" y="776043"/>
                </a:lnTo>
                <a:lnTo>
                  <a:pt x="306810" y="801456"/>
                </a:lnTo>
                <a:lnTo>
                  <a:pt x="324550" y="786630"/>
                </a:lnTo>
                <a:cubicBezTo>
                  <a:pt x="335104" y="775865"/>
                  <a:pt x="344737" y="763882"/>
                  <a:pt x="353239" y="750726"/>
                </a:cubicBezTo>
                <a:lnTo>
                  <a:pt x="83833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700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576963C-4E7D-47C1-9ADF-581A58AC7F75}"/>
              </a:ext>
            </a:extLst>
          </p:cNvPr>
          <p:cNvSpPr txBox="1"/>
          <p:nvPr/>
        </p:nvSpPr>
        <p:spPr>
          <a:xfrm>
            <a:off x="4664756" y="1272380"/>
            <a:ext cx="46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et contexte du projet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2BB67A5-30F7-4F44-BC24-D0885479BCC4}"/>
              </a:ext>
            </a:extLst>
          </p:cNvPr>
          <p:cNvSpPr txBox="1"/>
          <p:nvPr/>
        </p:nvSpPr>
        <p:spPr>
          <a:xfrm>
            <a:off x="5479447" y="2099477"/>
            <a:ext cx="468190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 et planification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2106806-1468-4F24-8B94-58FF02A17099}"/>
              </a:ext>
            </a:extLst>
          </p:cNvPr>
          <p:cNvSpPr txBox="1"/>
          <p:nvPr/>
        </p:nvSpPr>
        <p:spPr>
          <a:xfrm>
            <a:off x="4956743" y="3484034"/>
            <a:ext cx="531055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de quelques diagrammes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92F14CE-3BF4-4A33-9A05-A25305946997}"/>
              </a:ext>
            </a:extLst>
          </p:cNvPr>
          <p:cNvSpPr txBox="1"/>
          <p:nvPr/>
        </p:nvSpPr>
        <p:spPr>
          <a:xfrm>
            <a:off x="497226" y="3487086"/>
            <a:ext cx="531055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25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l’Application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1072567-3E56-4795-B8D1-CA0722C2E21F}"/>
              </a:ext>
            </a:extLst>
          </p:cNvPr>
          <p:cNvSpPr txBox="1"/>
          <p:nvPr/>
        </p:nvSpPr>
        <p:spPr>
          <a:xfrm>
            <a:off x="2142318" y="2424542"/>
            <a:ext cx="531055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25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B540179-7A5A-4E8B-8358-F74B0B66A5FE}"/>
              </a:ext>
            </a:extLst>
          </p:cNvPr>
          <p:cNvSpPr txBox="1"/>
          <p:nvPr/>
        </p:nvSpPr>
        <p:spPr>
          <a:xfrm>
            <a:off x="2044032" y="1480537"/>
            <a:ext cx="531055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5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FR" sz="225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2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49331"/>
          <a:stretch/>
        </p:blipFill>
        <p:spPr>
          <a:xfrm>
            <a:off x="6575931" y="0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5999320" y="-2096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62;p50">
            <a:extLst>
              <a:ext uri="{FF2B5EF4-FFF2-40B4-BE49-F238E27FC236}">
                <a16:creationId xmlns:a16="http://schemas.microsoft.com/office/drawing/2014/main" id="{DD825B21-A2DB-9EB0-CB3C-4B97A7975967}"/>
              </a:ext>
            </a:extLst>
          </p:cNvPr>
          <p:cNvSpPr txBox="1">
            <a:spLocks/>
          </p:cNvSpPr>
          <p:nvPr/>
        </p:nvSpPr>
        <p:spPr>
          <a:xfrm>
            <a:off x="719975" y="2570433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45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3" name="Google Shape;7008;p86">
            <a:extLst>
              <a:ext uri="{FF2B5EF4-FFF2-40B4-BE49-F238E27FC236}">
                <a16:creationId xmlns:a16="http://schemas.microsoft.com/office/drawing/2014/main" id="{598B80AB-54DB-0BBE-BCB2-CBE0771FF2F4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5"/>
            <a:tile tx="0" ty="0" sx="100000" sy="100000" flip="none" algn="tl"/>
          </a:blipFill>
        </p:grpSpPr>
        <p:sp>
          <p:nvSpPr>
            <p:cNvPr id="4" name="Google Shape;7009;p86">
              <a:extLst>
                <a:ext uri="{FF2B5EF4-FFF2-40B4-BE49-F238E27FC236}">
                  <a16:creationId xmlns:a16="http://schemas.microsoft.com/office/drawing/2014/main" id="{88E27779-3666-6776-118A-702D6A638815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010;p86">
              <a:extLst>
                <a:ext uri="{FF2B5EF4-FFF2-40B4-BE49-F238E27FC236}">
                  <a16:creationId xmlns:a16="http://schemas.microsoft.com/office/drawing/2014/main" id="{0DD8DD79-31FB-DA86-13E0-71224F9E2310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4FCBE029-A83A-DA7F-EF3C-76B3AAC4AEEF}"/>
              </a:ext>
            </a:extLst>
          </p:cNvPr>
          <p:cNvSpPr txBox="1"/>
          <p:nvPr/>
        </p:nvSpPr>
        <p:spPr>
          <a:xfrm>
            <a:off x="8645724" y="4712497"/>
            <a:ext cx="26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814891" y="1564475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GESTION ET PLANIFICATION</a:t>
            </a:r>
            <a:endParaRPr sz="45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826;p42">
            <a:extLst>
              <a:ext uri="{FF2B5EF4-FFF2-40B4-BE49-F238E27FC236}">
                <a16:creationId xmlns:a16="http://schemas.microsoft.com/office/drawing/2014/main" id="{93633BBC-04A8-AF7C-E0E2-A6204ED03F3E}"/>
              </a:ext>
            </a:extLst>
          </p:cNvPr>
          <p:cNvSpPr/>
          <p:nvPr/>
        </p:nvSpPr>
        <p:spPr>
          <a:xfrm>
            <a:off x="3963575" y="461378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29;p42">
            <a:extLst>
              <a:ext uri="{FF2B5EF4-FFF2-40B4-BE49-F238E27FC236}">
                <a16:creationId xmlns:a16="http://schemas.microsoft.com/office/drawing/2014/main" id="{64852B31-57D5-ADE8-DF89-66655493486D}"/>
              </a:ext>
            </a:extLst>
          </p:cNvPr>
          <p:cNvSpPr txBox="1">
            <a:spLocks/>
          </p:cNvSpPr>
          <p:nvPr/>
        </p:nvSpPr>
        <p:spPr>
          <a:xfrm>
            <a:off x="3983675" y="688578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>
                <a:latin typeface="Fira Sans" panose="020B0503050000020004" pitchFamily="34" charset="0"/>
              </a:rPr>
              <a:t>02</a:t>
            </a:r>
          </a:p>
        </p:txBody>
      </p:sp>
      <p:grpSp>
        <p:nvGrpSpPr>
          <p:cNvPr id="4" name="Google Shape;7008;p86">
            <a:extLst>
              <a:ext uri="{FF2B5EF4-FFF2-40B4-BE49-F238E27FC236}">
                <a16:creationId xmlns:a16="http://schemas.microsoft.com/office/drawing/2014/main" id="{C61C60BB-3AB2-548D-3CF7-F7ECDA35E76E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3"/>
            <a:tile tx="0" ty="0" sx="100000" sy="100000" flip="none" algn="tl"/>
          </a:blipFill>
        </p:grpSpPr>
        <p:sp>
          <p:nvSpPr>
            <p:cNvPr id="5" name="Google Shape;7009;p86">
              <a:extLst>
                <a:ext uri="{FF2B5EF4-FFF2-40B4-BE49-F238E27FC236}">
                  <a16:creationId xmlns:a16="http://schemas.microsoft.com/office/drawing/2014/main" id="{2741BFF1-7835-DA4B-8266-0623E40F8033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10;p86">
              <a:extLst>
                <a:ext uri="{FF2B5EF4-FFF2-40B4-BE49-F238E27FC236}">
                  <a16:creationId xmlns:a16="http://schemas.microsoft.com/office/drawing/2014/main" id="{71CE4F36-EB47-90BA-ADD6-BB0553D0AEBD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70B4FD85-45A8-4AC9-B53E-541D0FA9622A}"/>
              </a:ext>
            </a:extLst>
          </p:cNvPr>
          <p:cNvSpPr txBox="1"/>
          <p:nvPr/>
        </p:nvSpPr>
        <p:spPr>
          <a:xfrm>
            <a:off x="8645724" y="4712497"/>
            <a:ext cx="26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587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5"/>
          <p:cNvSpPr txBox="1">
            <a:spLocks noGrp="1"/>
          </p:cNvSpPr>
          <p:nvPr>
            <p:ph type="title"/>
          </p:nvPr>
        </p:nvSpPr>
        <p:spPr>
          <a:xfrm>
            <a:off x="790375" y="-108779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PLANIFICATION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5" name="Google Shape;965;p45"/>
          <p:cNvSpPr/>
          <p:nvPr/>
        </p:nvSpPr>
        <p:spPr>
          <a:xfrm flipH="1">
            <a:off x="8255500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5"/>
          <p:cNvSpPr/>
          <p:nvPr/>
        </p:nvSpPr>
        <p:spPr>
          <a:xfrm flipH="1">
            <a:off x="794363" y="3931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5"/>
          <p:cNvSpPr/>
          <p:nvPr/>
        </p:nvSpPr>
        <p:spPr>
          <a:xfrm flipH="1">
            <a:off x="700375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45"/>
          <p:cNvGrpSpPr/>
          <p:nvPr/>
        </p:nvGrpSpPr>
        <p:grpSpPr>
          <a:xfrm rot="1236582">
            <a:off x="7691382" y="720923"/>
            <a:ext cx="351125" cy="197125"/>
            <a:chOff x="5653350" y="2999150"/>
            <a:chExt cx="351125" cy="197125"/>
          </a:xfrm>
        </p:grpSpPr>
        <p:sp>
          <p:nvSpPr>
            <p:cNvPr id="969" name="Google Shape;969;p45"/>
            <p:cNvSpPr/>
            <p:nvPr/>
          </p:nvSpPr>
          <p:spPr>
            <a:xfrm>
              <a:off x="5761400" y="2999150"/>
              <a:ext cx="134900" cy="142600"/>
            </a:xfrm>
            <a:custGeom>
              <a:avLst/>
              <a:gdLst/>
              <a:ahLst/>
              <a:cxnLst/>
              <a:rect l="l" t="t" r="r" b="b"/>
              <a:pathLst>
                <a:path w="5396" h="5704" extrusionOk="0">
                  <a:moveTo>
                    <a:pt x="2700" y="0"/>
                  </a:moveTo>
                  <a:cubicBezTo>
                    <a:pt x="1269" y="0"/>
                    <a:pt x="406" y="827"/>
                    <a:pt x="325" y="925"/>
                  </a:cubicBezTo>
                  <a:cubicBezTo>
                    <a:pt x="67" y="1170"/>
                    <a:pt x="1" y="1545"/>
                    <a:pt x="129" y="1869"/>
                  </a:cubicBezTo>
                  <a:lnTo>
                    <a:pt x="1448" y="5153"/>
                  </a:lnTo>
                  <a:cubicBezTo>
                    <a:pt x="1577" y="5493"/>
                    <a:pt x="1904" y="5704"/>
                    <a:pt x="2259" y="5704"/>
                  </a:cubicBezTo>
                  <a:lnTo>
                    <a:pt x="3137" y="5704"/>
                  </a:lnTo>
                  <a:cubicBezTo>
                    <a:pt x="3496" y="5704"/>
                    <a:pt x="3820" y="5493"/>
                    <a:pt x="3953" y="5153"/>
                  </a:cubicBezTo>
                  <a:lnTo>
                    <a:pt x="5267" y="1869"/>
                  </a:lnTo>
                  <a:cubicBezTo>
                    <a:pt x="5396" y="1545"/>
                    <a:pt x="5318" y="1170"/>
                    <a:pt x="5072" y="925"/>
                  </a:cubicBezTo>
                  <a:cubicBezTo>
                    <a:pt x="4975" y="827"/>
                    <a:pt x="4113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5700450" y="3042625"/>
              <a:ext cx="80875" cy="110150"/>
            </a:xfrm>
            <a:custGeom>
              <a:avLst/>
              <a:gdLst/>
              <a:ahLst/>
              <a:cxnLst/>
              <a:rect l="l" t="t" r="r" b="b"/>
              <a:pathLst>
                <a:path w="3235" h="4406" extrusionOk="0">
                  <a:moveTo>
                    <a:pt x="1690" y="1"/>
                  </a:moveTo>
                  <a:cubicBezTo>
                    <a:pt x="847" y="438"/>
                    <a:pt x="375" y="894"/>
                    <a:pt x="344" y="941"/>
                  </a:cubicBezTo>
                  <a:cubicBezTo>
                    <a:pt x="67" y="1218"/>
                    <a:pt x="1" y="1643"/>
                    <a:pt x="196" y="1983"/>
                  </a:cubicBezTo>
                  <a:lnTo>
                    <a:pt x="1300" y="3965"/>
                  </a:lnTo>
                  <a:cubicBezTo>
                    <a:pt x="1448" y="4241"/>
                    <a:pt x="1756" y="4405"/>
                    <a:pt x="2064" y="4405"/>
                  </a:cubicBezTo>
                  <a:cubicBezTo>
                    <a:pt x="2197" y="4405"/>
                    <a:pt x="2326" y="4390"/>
                    <a:pt x="2454" y="4323"/>
                  </a:cubicBezTo>
                  <a:cubicBezTo>
                    <a:pt x="2618" y="4241"/>
                    <a:pt x="2895" y="4113"/>
                    <a:pt x="3235" y="3984"/>
                  </a:cubicBezTo>
                  <a:cubicBezTo>
                    <a:pt x="3188" y="3902"/>
                    <a:pt x="3153" y="3820"/>
                    <a:pt x="3121" y="3723"/>
                  </a:cubicBezTo>
                  <a:lnTo>
                    <a:pt x="1807" y="438"/>
                  </a:lnTo>
                  <a:cubicBezTo>
                    <a:pt x="1740" y="294"/>
                    <a:pt x="1709" y="145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5876400" y="3039800"/>
              <a:ext cx="80475" cy="112975"/>
            </a:xfrm>
            <a:custGeom>
              <a:avLst/>
              <a:gdLst/>
              <a:ahLst/>
              <a:cxnLst/>
              <a:rect l="l" t="t" r="r" b="b"/>
              <a:pathLst>
                <a:path w="3219" h="4519" extrusionOk="0">
                  <a:moveTo>
                    <a:pt x="1545" y="1"/>
                  </a:moveTo>
                  <a:cubicBezTo>
                    <a:pt x="1545" y="196"/>
                    <a:pt x="1498" y="371"/>
                    <a:pt x="1432" y="551"/>
                  </a:cubicBezTo>
                  <a:lnTo>
                    <a:pt x="113" y="3836"/>
                  </a:lnTo>
                  <a:cubicBezTo>
                    <a:pt x="82" y="3918"/>
                    <a:pt x="51" y="3980"/>
                    <a:pt x="0" y="4062"/>
                  </a:cubicBezTo>
                  <a:cubicBezTo>
                    <a:pt x="441" y="4210"/>
                    <a:pt x="831" y="4354"/>
                    <a:pt x="1026" y="4452"/>
                  </a:cubicBezTo>
                  <a:cubicBezTo>
                    <a:pt x="1139" y="4503"/>
                    <a:pt x="1268" y="4518"/>
                    <a:pt x="1381" y="4518"/>
                  </a:cubicBezTo>
                  <a:cubicBezTo>
                    <a:pt x="1498" y="4518"/>
                    <a:pt x="1611" y="4503"/>
                    <a:pt x="1724" y="4452"/>
                  </a:cubicBezTo>
                  <a:cubicBezTo>
                    <a:pt x="1935" y="4370"/>
                    <a:pt x="2115" y="4195"/>
                    <a:pt x="2197" y="3964"/>
                  </a:cubicBezTo>
                  <a:lnTo>
                    <a:pt x="3074" y="1772"/>
                  </a:lnTo>
                  <a:cubicBezTo>
                    <a:pt x="3219" y="1429"/>
                    <a:pt x="3121" y="1023"/>
                    <a:pt x="2828" y="781"/>
                  </a:cubicBezTo>
                  <a:cubicBezTo>
                    <a:pt x="2797" y="746"/>
                    <a:pt x="2356" y="37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5942225" y="3097050"/>
              <a:ext cx="62250" cy="99225"/>
            </a:xfrm>
            <a:custGeom>
              <a:avLst/>
              <a:gdLst/>
              <a:ahLst/>
              <a:cxnLst/>
              <a:rect l="l" t="t" r="r" b="b"/>
              <a:pathLst>
                <a:path w="2490" h="3969" extrusionOk="0">
                  <a:moveTo>
                    <a:pt x="1124" y="1"/>
                  </a:moveTo>
                  <a:lnTo>
                    <a:pt x="328" y="1983"/>
                  </a:lnTo>
                  <a:cubicBezTo>
                    <a:pt x="262" y="2178"/>
                    <a:pt x="149" y="2357"/>
                    <a:pt x="0" y="2521"/>
                  </a:cubicBezTo>
                  <a:cubicBezTo>
                    <a:pt x="1042" y="3399"/>
                    <a:pt x="929" y="3968"/>
                    <a:pt x="1577" y="3968"/>
                  </a:cubicBezTo>
                  <a:cubicBezTo>
                    <a:pt x="2017" y="3968"/>
                    <a:pt x="2489" y="3301"/>
                    <a:pt x="2489" y="2650"/>
                  </a:cubicBezTo>
                  <a:cubicBezTo>
                    <a:pt x="2489" y="1479"/>
                    <a:pt x="1967" y="683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5653350" y="3098325"/>
              <a:ext cx="65450" cy="97950"/>
            </a:xfrm>
            <a:custGeom>
              <a:avLst/>
              <a:gdLst/>
              <a:ahLst/>
              <a:cxnLst/>
              <a:rect l="l" t="t" r="r" b="b"/>
              <a:pathLst>
                <a:path w="2618" h="3918" extrusionOk="0">
                  <a:moveTo>
                    <a:pt x="1284" y="1"/>
                  </a:moveTo>
                  <a:cubicBezTo>
                    <a:pt x="488" y="683"/>
                    <a:pt x="0" y="1463"/>
                    <a:pt x="0" y="2599"/>
                  </a:cubicBezTo>
                  <a:cubicBezTo>
                    <a:pt x="0" y="3250"/>
                    <a:pt x="453" y="3917"/>
                    <a:pt x="894" y="3917"/>
                  </a:cubicBezTo>
                  <a:cubicBezTo>
                    <a:pt x="1576" y="3917"/>
                    <a:pt x="1428" y="3316"/>
                    <a:pt x="2618" y="2357"/>
                  </a:cubicBezTo>
                  <a:cubicBezTo>
                    <a:pt x="2552" y="2290"/>
                    <a:pt x="2501" y="2209"/>
                    <a:pt x="2454" y="2127"/>
                  </a:cubicBezTo>
                  <a:lnTo>
                    <a:pt x="1366" y="160"/>
                  </a:lnTo>
                  <a:cubicBezTo>
                    <a:pt x="1331" y="98"/>
                    <a:pt x="1299" y="47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5"/>
          <p:cNvGrpSpPr/>
          <p:nvPr/>
        </p:nvGrpSpPr>
        <p:grpSpPr>
          <a:xfrm rot="1090769">
            <a:off x="8194913" y="4310761"/>
            <a:ext cx="272705" cy="351131"/>
            <a:chOff x="4205050" y="3543250"/>
            <a:chExt cx="272700" cy="351125"/>
          </a:xfrm>
        </p:grpSpPr>
        <p:sp>
          <p:nvSpPr>
            <p:cNvPr id="975" name="Google Shape;975;p45"/>
            <p:cNvSpPr/>
            <p:nvPr/>
          </p:nvSpPr>
          <p:spPr>
            <a:xfrm>
              <a:off x="4205050" y="3543250"/>
              <a:ext cx="272700" cy="351125"/>
            </a:xfrm>
            <a:custGeom>
              <a:avLst/>
              <a:gdLst/>
              <a:ahLst/>
              <a:cxnLst/>
              <a:rect l="l" t="t" r="r" b="b"/>
              <a:pathLst>
                <a:path w="10908" h="14045" extrusionOk="0">
                  <a:moveTo>
                    <a:pt x="5899" y="2649"/>
                  </a:moveTo>
                  <a:cubicBezTo>
                    <a:pt x="6129" y="2649"/>
                    <a:pt x="6305" y="2844"/>
                    <a:pt x="6305" y="3075"/>
                  </a:cubicBezTo>
                  <a:lnTo>
                    <a:pt x="6305" y="3348"/>
                  </a:lnTo>
                  <a:cubicBezTo>
                    <a:pt x="7413" y="3527"/>
                    <a:pt x="8290" y="4405"/>
                    <a:pt x="8470" y="5513"/>
                  </a:cubicBezTo>
                  <a:lnTo>
                    <a:pt x="8532" y="5513"/>
                  </a:lnTo>
                  <a:cubicBezTo>
                    <a:pt x="8762" y="5513"/>
                    <a:pt x="8938" y="5688"/>
                    <a:pt x="8938" y="5919"/>
                  </a:cubicBezTo>
                  <a:cubicBezTo>
                    <a:pt x="8938" y="6145"/>
                    <a:pt x="8762" y="6324"/>
                    <a:pt x="8532" y="6324"/>
                  </a:cubicBezTo>
                  <a:lnTo>
                    <a:pt x="3266" y="6324"/>
                  </a:lnTo>
                  <a:cubicBezTo>
                    <a:pt x="3039" y="6324"/>
                    <a:pt x="2844" y="6145"/>
                    <a:pt x="2844" y="5919"/>
                  </a:cubicBezTo>
                  <a:cubicBezTo>
                    <a:pt x="2844" y="5688"/>
                    <a:pt x="3039" y="5513"/>
                    <a:pt x="3266" y="5513"/>
                  </a:cubicBezTo>
                  <a:lnTo>
                    <a:pt x="3316" y="5513"/>
                  </a:lnTo>
                  <a:cubicBezTo>
                    <a:pt x="3496" y="4405"/>
                    <a:pt x="4374" y="3527"/>
                    <a:pt x="5478" y="3348"/>
                  </a:cubicBezTo>
                  <a:lnTo>
                    <a:pt x="5478" y="3075"/>
                  </a:lnTo>
                  <a:cubicBezTo>
                    <a:pt x="5478" y="2844"/>
                    <a:pt x="5673" y="2649"/>
                    <a:pt x="5899" y="2649"/>
                  </a:cubicBezTo>
                  <a:close/>
                  <a:moveTo>
                    <a:pt x="5462" y="7479"/>
                  </a:moveTo>
                  <a:cubicBezTo>
                    <a:pt x="5688" y="7479"/>
                    <a:pt x="5868" y="7674"/>
                    <a:pt x="5868" y="7900"/>
                  </a:cubicBezTo>
                  <a:cubicBezTo>
                    <a:pt x="5868" y="8127"/>
                    <a:pt x="5688" y="8306"/>
                    <a:pt x="5462" y="8306"/>
                  </a:cubicBezTo>
                  <a:lnTo>
                    <a:pt x="3266" y="8306"/>
                  </a:lnTo>
                  <a:cubicBezTo>
                    <a:pt x="3039" y="8306"/>
                    <a:pt x="2844" y="8127"/>
                    <a:pt x="2844" y="7900"/>
                  </a:cubicBezTo>
                  <a:cubicBezTo>
                    <a:pt x="2844" y="7674"/>
                    <a:pt x="3039" y="7479"/>
                    <a:pt x="3266" y="7479"/>
                  </a:cubicBezTo>
                  <a:close/>
                  <a:moveTo>
                    <a:pt x="8532" y="7479"/>
                  </a:moveTo>
                  <a:cubicBezTo>
                    <a:pt x="8762" y="7479"/>
                    <a:pt x="8938" y="7674"/>
                    <a:pt x="8938" y="7900"/>
                  </a:cubicBezTo>
                  <a:cubicBezTo>
                    <a:pt x="8938" y="8127"/>
                    <a:pt x="8762" y="8306"/>
                    <a:pt x="8532" y="8306"/>
                  </a:cubicBezTo>
                  <a:lnTo>
                    <a:pt x="7654" y="8306"/>
                  </a:lnTo>
                  <a:cubicBezTo>
                    <a:pt x="7428" y="8306"/>
                    <a:pt x="7233" y="8127"/>
                    <a:pt x="7233" y="7900"/>
                  </a:cubicBezTo>
                  <a:cubicBezTo>
                    <a:pt x="7233" y="7674"/>
                    <a:pt x="7428" y="7479"/>
                    <a:pt x="7654" y="7479"/>
                  </a:cubicBezTo>
                  <a:close/>
                  <a:moveTo>
                    <a:pt x="5462" y="9024"/>
                  </a:moveTo>
                  <a:cubicBezTo>
                    <a:pt x="5688" y="9024"/>
                    <a:pt x="5868" y="9199"/>
                    <a:pt x="5868" y="9430"/>
                  </a:cubicBezTo>
                  <a:cubicBezTo>
                    <a:pt x="5868" y="9656"/>
                    <a:pt x="5688" y="9835"/>
                    <a:pt x="5462" y="9835"/>
                  </a:cubicBezTo>
                  <a:lnTo>
                    <a:pt x="3266" y="9835"/>
                  </a:lnTo>
                  <a:cubicBezTo>
                    <a:pt x="3039" y="9835"/>
                    <a:pt x="2844" y="9656"/>
                    <a:pt x="2844" y="9430"/>
                  </a:cubicBezTo>
                  <a:cubicBezTo>
                    <a:pt x="2844" y="9199"/>
                    <a:pt x="3039" y="9024"/>
                    <a:pt x="3266" y="9024"/>
                  </a:cubicBezTo>
                  <a:close/>
                  <a:moveTo>
                    <a:pt x="8532" y="9024"/>
                  </a:moveTo>
                  <a:cubicBezTo>
                    <a:pt x="8762" y="9024"/>
                    <a:pt x="8938" y="9199"/>
                    <a:pt x="8938" y="9430"/>
                  </a:cubicBezTo>
                  <a:cubicBezTo>
                    <a:pt x="8938" y="9656"/>
                    <a:pt x="8762" y="9835"/>
                    <a:pt x="8532" y="9835"/>
                  </a:cubicBezTo>
                  <a:lnTo>
                    <a:pt x="7654" y="9835"/>
                  </a:lnTo>
                  <a:cubicBezTo>
                    <a:pt x="7428" y="9835"/>
                    <a:pt x="7233" y="9656"/>
                    <a:pt x="7233" y="9430"/>
                  </a:cubicBezTo>
                  <a:cubicBezTo>
                    <a:pt x="7233" y="9199"/>
                    <a:pt x="7428" y="9024"/>
                    <a:pt x="7654" y="9024"/>
                  </a:cubicBezTo>
                  <a:close/>
                  <a:moveTo>
                    <a:pt x="5462" y="10549"/>
                  </a:moveTo>
                  <a:cubicBezTo>
                    <a:pt x="5688" y="10549"/>
                    <a:pt x="5868" y="10744"/>
                    <a:pt x="5868" y="10974"/>
                  </a:cubicBezTo>
                  <a:cubicBezTo>
                    <a:pt x="5868" y="11201"/>
                    <a:pt x="5688" y="11380"/>
                    <a:pt x="5462" y="11380"/>
                  </a:cubicBezTo>
                  <a:lnTo>
                    <a:pt x="3266" y="11380"/>
                  </a:lnTo>
                  <a:cubicBezTo>
                    <a:pt x="3039" y="11380"/>
                    <a:pt x="2844" y="11201"/>
                    <a:pt x="2844" y="10974"/>
                  </a:cubicBezTo>
                  <a:cubicBezTo>
                    <a:pt x="2844" y="10744"/>
                    <a:pt x="3039" y="10549"/>
                    <a:pt x="3266" y="10549"/>
                  </a:cubicBezTo>
                  <a:close/>
                  <a:moveTo>
                    <a:pt x="8532" y="10549"/>
                  </a:moveTo>
                  <a:cubicBezTo>
                    <a:pt x="8762" y="10549"/>
                    <a:pt x="8938" y="10744"/>
                    <a:pt x="8938" y="10974"/>
                  </a:cubicBezTo>
                  <a:cubicBezTo>
                    <a:pt x="8938" y="11201"/>
                    <a:pt x="8762" y="11380"/>
                    <a:pt x="8532" y="11380"/>
                  </a:cubicBezTo>
                  <a:lnTo>
                    <a:pt x="7654" y="11380"/>
                  </a:lnTo>
                  <a:cubicBezTo>
                    <a:pt x="7428" y="11380"/>
                    <a:pt x="7233" y="11201"/>
                    <a:pt x="7233" y="10974"/>
                  </a:cubicBezTo>
                  <a:cubicBezTo>
                    <a:pt x="7233" y="10744"/>
                    <a:pt x="7428" y="10549"/>
                    <a:pt x="7654" y="10549"/>
                  </a:cubicBezTo>
                  <a:close/>
                  <a:moveTo>
                    <a:pt x="1284" y="1"/>
                  </a:moveTo>
                  <a:cubicBezTo>
                    <a:pt x="1058" y="1"/>
                    <a:pt x="878" y="180"/>
                    <a:pt x="878" y="406"/>
                  </a:cubicBezTo>
                  <a:lnTo>
                    <a:pt x="878" y="1335"/>
                  </a:lnTo>
                  <a:lnTo>
                    <a:pt x="406" y="1335"/>
                  </a:lnTo>
                  <a:cubicBezTo>
                    <a:pt x="180" y="1335"/>
                    <a:pt x="0" y="1530"/>
                    <a:pt x="0" y="1756"/>
                  </a:cubicBezTo>
                  <a:cubicBezTo>
                    <a:pt x="0" y="1982"/>
                    <a:pt x="180" y="2162"/>
                    <a:pt x="406" y="2162"/>
                  </a:cubicBezTo>
                  <a:lnTo>
                    <a:pt x="878" y="2162"/>
                  </a:lnTo>
                  <a:lnTo>
                    <a:pt x="878" y="3090"/>
                  </a:lnTo>
                  <a:lnTo>
                    <a:pt x="406" y="3090"/>
                  </a:lnTo>
                  <a:cubicBezTo>
                    <a:pt x="180" y="3090"/>
                    <a:pt x="0" y="3285"/>
                    <a:pt x="0" y="3512"/>
                  </a:cubicBezTo>
                  <a:cubicBezTo>
                    <a:pt x="0" y="3738"/>
                    <a:pt x="180" y="3917"/>
                    <a:pt x="406" y="3917"/>
                  </a:cubicBezTo>
                  <a:lnTo>
                    <a:pt x="878" y="3917"/>
                  </a:lnTo>
                  <a:lnTo>
                    <a:pt x="878" y="4846"/>
                  </a:lnTo>
                  <a:lnTo>
                    <a:pt x="406" y="4846"/>
                  </a:lnTo>
                  <a:cubicBezTo>
                    <a:pt x="180" y="4846"/>
                    <a:pt x="0" y="5041"/>
                    <a:pt x="0" y="5267"/>
                  </a:cubicBezTo>
                  <a:cubicBezTo>
                    <a:pt x="0" y="5493"/>
                    <a:pt x="180" y="5673"/>
                    <a:pt x="406" y="5673"/>
                  </a:cubicBezTo>
                  <a:lnTo>
                    <a:pt x="878" y="5673"/>
                  </a:lnTo>
                  <a:lnTo>
                    <a:pt x="878" y="6601"/>
                  </a:lnTo>
                  <a:lnTo>
                    <a:pt x="406" y="6601"/>
                  </a:lnTo>
                  <a:cubicBezTo>
                    <a:pt x="180" y="6601"/>
                    <a:pt x="0" y="6796"/>
                    <a:pt x="0" y="7023"/>
                  </a:cubicBezTo>
                  <a:cubicBezTo>
                    <a:pt x="0" y="7249"/>
                    <a:pt x="180" y="7428"/>
                    <a:pt x="406" y="7428"/>
                  </a:cubicBezTo>
                  <a:lnTo>
                    <a:pt x="878" y="7428"/>
                  </a:lnTo>
                  <a:lnTo>
                    <a:pt x="878" y="8357"/>
                  </a:lnTo>
                  <a:lnTo>
                    <a:pt x="406" y="8357"/>
                  </a:lnTo>
                  <a:cubicBezTo>
                    <a:pt x="180" y="8357"/>
                    <a:pt x="0" y="8552"/>
                    <a:pt x="0" y="8778"/>
                  </a:cubicBezTo>
                  <a:cubicBezTo>
                    <a:pt x="0" y="9004"/>
                    <a:pt x="180" y="9184"/>
                    <a:pt x="406" y="9184"/>
                  </a:cubicBezTo>
                  <a:lnTo>
                    <a:pt x="878" y="9184"/>
                  </a:lnTo>
                  <a:lnTo>
                    <a:pt x="878" y="10112"/>
                  </a:lnTo>
                  <a:lnTo>
                    <a:pt x="406" y="10112"/>
                  </a:lnTo>
                  <a:cubicBezTo>
                    <a:pt x="180" y="10112"/>
                    <a:pt x="0" y="10307"/>
                    <a:pt x="0" y="10534"/>
                  </a:cubicBezTo>
                  <a:cubicBezTo>
                    <a:pt x="0" y="10760"/>
                    <a:pt x="180" y="10939"/>
                    <a:pt x="406" y="10939"/>
                  </a:cubicBezTo>
                  <a:lnTo>
                    <a:pt x="878" y="10939"/>
                  </a:lnTo>
                  <a:lnTo>
                    <a:pt x="878" y="11868"/>
                  </a:lnTo>
                  <a:lnTo>
                    <a:pt x="406" y="11868"/>
                  </a:lnTo>
                  <a:cubicBezTo>
                    <a:pt x="180" y="11868"/>
                    <a:pt x="0" y="12063"/>
                    <a:pt x="0" y="12289"/>
                  </a:cubicBezTo>
                  <a:cubicBezTo>
                    <a:pt x="0" y="12515"/>
                    <a:pt x="180" y="12695"/>
                    <a:pt x="406" y="12695"/>
                  </a:cubicBezTo>
                  <a:lnTo>
                    <a:pt x="878" y="12695"/>
                  </a:lnTo>
                  <a:lnTo>
                    <a:pt x="878" y="13623"/>
                  </a:lnTo>
                  <a:cubicBezTo>
                    <a:pt x="878" y="13850"/>
                    <a:pt x="1058" y="14045"/>
                    <a:pt x="1284" y="14045"/>
                  </a:cubicBezTo>
                  <a:lnTo>
                    <a:pt x="10498" y="14045"/>
                  </a:lnTo>
                  <a:cubicBezTo>
                    <a:pt x="10729" y="14045"/>
                    <a:pt x="10908" y="13850"/>
                    <a:pt x="10908" y="13623"/>
                  </a:cubicBezTo>
                  <a:lnTo>
                    <a:pt x="10908" y="406"/>
                  </a:lnTo>
                  <a:cubicBezTo>
                    <a:pt x="10908" y="180"/>
                    <a:pt x="10729" y="1"/>
                    <a:pt x="10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4309000" y="3646425"/>
              <a:ext cx="86650" cy="34650"/>
            </a:xfrm>
            <a:custGeom>
              <a:avLst/>
              <a:gdLst/>
              <a:ahLst/>
              <a:cxnLst/>
              <a:rect l="l" t="t" r="r" b="b"/>
              <a:pathLst>
                <a:path w="3466" h="1386" extrusionOk="0">
                  <a:moveTo>
                    <a:pt x="1741" y="1"/>
                  </a:moveTo>
                  <a:cubicBezTo>
                    <a:pt x="898" y="1"/>
                    <a:pt x="180" y="586"/>
                    <a:pt x="1" y="1386"/>
                  </a:cubicBezTo>
                  <a:lnTo>
                    <a:pt x="3465" y="1386"/>
                  </a:lnTo>
                  <a:cubicBezTo>
                    <a:pt x="3286" y="586"/>
                    <a:pt x="2572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1E2C8B69-CD12-DEA1-C1B1-3B0BA1A0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" y="382077"/>
            <a:ext cx="8028352" cy="3902672"/>
          </a:xfrm>
          <a:prstGeom prst="rect">
            <a:avLst/>
          </a:prstGeom>
        </p:spPr>
      </p:pic>
      <p:grpSp>
        <p:nvGrpSpPr>
          <p:cNvPr id="2" name="Google Shape;7008;p86">
            <a:extLst>
              <a:ext uri="{FF2B5EF4-FFF2-40B4-BE49-F238E27FC236}">
                <a16:creationId xmlns:a16="http://schemas.microsoft.com/office/drawing/2014/main" id="{EACDE701-4E3C-6062-F7B7-40CB856E4A4C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4"/>
            <a:tile tx="0" ty="0" sx="100000" sy="100000" flip="none" algn="tl"/>
          </a:blipFill>
        </p:grpSpPr>
        <p:sp>
          <p:nvSpPr>
            <p:cNvPr id="3" name="Google Shape;7009;p86">
              <a:extLst>
                <a:ext uri="{FF2B5EF4-FFF2-40B4-BE49-F238E27FC236}">
                  <a16:creationId xmlns:a16="http://schemas.microsoft.com/office/drawing/2014/main" id="{A935D0CD-7A61-6E6C-B0B8-62FA36F48B8D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010;p86">
              <a:extLst>
                <a:ext uri="{FF2B5EF4-FFF2-40B4-BE49-F238E27FC236}">
                  <a16:creationId xmlns:a16="http://schemas.microsoft.com/office/drawing/2014/main" id="{767793DF-8BE7-6F26-83EF-AF6051A9255F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850C8861-55C7-073C-1F01-485F2A7B2433}"/>
              </a:ext>
            </a:extLst>
          </p:cNvPr>
          <p:cNvSpPr txBox="1"/>
          <p:nvPr/>
        </p:nvSpPr>
        <p:spPr>
          <a:xfrm>
            <a:off x="8645724" y="4712497"/>
            <a:ext cx="26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5"/>
          <p:cNvSpPr txBox="1">
            <a:spLocks noGrp="1"/>
          </p:cNvSpPr>
          <p:nvPr>
            <p:ph type="title"/>
          </p:nvPr>
        </p:nvSpPr>
        <p:spPr>
          <a:xfrm>
            <a:off x="821500" y="-112741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PLANIFICATION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5" name="Google Shape;965;p45"/>
          <p:cNvSpPr/>
          <p:nvPr/>
        </p:nvSpPr>
        <p:spPr>
          <a:xfrm flipH="1">
            <a:off x="8255500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5"/>
          <p:cNvSpPr/>
          <p:nvPr/>
        </p:nvSpPr>
        <p:spPr>
          <a:xfrm flipH="1">
            <a:off x="794363" y="3931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5"/>
          <p:cNvSpPr/>
          <p:nvPr/>
        </p:nvSpPr>
        <p:spPr>
          <a:xfrm flipH="1">
            <a:off x="700375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45"/>
          <p:cNvGrpSpPr/>
          <p:nvPr/>
        </p:nvGrpSpPr>
        <p:grpSpPr>
          <a:xfrm rot="1236582">
            <a:off x="7691382" y="720923"/>
            <a:ext cx="351125" cy="197125"/>
            <a:chOff x="5653350" y="2999150"/>
            <a:chExt cx="351125" cy="197125"/>
          </a:xfrm>
        </p:grpSpPr>
        <p:sp>
          <p:nvSpPr>
            <p:cNvPr id="969" name="Google Shape;969;p45"/>
            <p:cNvSpPr/>
            <p:nvPr/>
          </p:nvSpPr>
          <p:spPr>
            <a:xfrm>
              <a:off x="5761400" y="2999150"/>
              <a:ext cx="134900" cy="142600"/>
            </a:xfrm>
            <a:custGeom>
              <a:avLst/>
              <a:gdLst/>
              <a:ahLst/>
              <a:cxnLst/>
              <a:rect l="l" t="t" r="r" b="b"/>
              <a:pathLst>
                <a:path w="5396" h="5704" extrusionOk="0">
                  <a:moveTo>
                    <a:pt x="2700" y="0"/>
                  </a:moveTo>
                  <a:cubicBezTo>
                    <a:pt x="1269" y="0"/>
                    <a:pt x="406" y="827"/>
                    <a:pt x="325" y="925"/>
                  </a:cubicBezTo>
                  <a:cubicBezTo>
                    <a:pt x="67" y="1170"/>
                    <a:pt x="1" y="1545"/>
                    <a:pt x="129" y="1869"/>
                  </a:cubicBezTo>
                  <a:lnTo>
                    <a:pt x="1448" y="5153"/>
                  </a:lnTo>
                  <a:cubicBezTo>
                    <a:pt x="1577" y="5493"/>
                    <a:pt x="1904" y="5704"/>
                    <a:pt x="2259" y="5704"/>
                  </a:cubicBezTo>
                  <a:lnTo>
                    <a:pt x="3137" y="5704"/>
                  </a:lnTo>
                  <a:cubicBezTo>
                    <a:pt x="3496" y="5704"/>
                    <a:pt x="3820" y="5493"/>
                    <a:pt x="3953" y="5153"/>
                  </a:cubicBezTo>
                  <a:lnTo>
                    <a:pt x="5267" y="1869"/>
                  </a:lnTo>
                  <a:cubicBezTo>
                    <a:pt x="5396" y="1545"/>
                    <a:pt x="5318" y="1170"/>
                    <a:pt x="5072" y="925"/>
                  </a:cubicBezTo>
                  <a:cubicBezTo>
                    <a:pt x="4975" y="827"/>
                    <a:pt x="4113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5700450" y="3042625"/>
              <a:ext cx="80875" cy="110150"/>
            </a:xfrm>
            <a:custGeom>
              <a:avLst/>
              <a:gdLst/>
              <a:ahLst/>
              <a:cxnLst/>
              <a:rect l="l" t="t" r="r" b="b"/>
              <a:pathLst>
                <a:path w="3235" h="4406" extrusionOk="0">
                  <a:moveTo>
                    <a:pt x="1690" y="1"/>
                  </a:moveTo>
                  <a:cubicBezTo>
                    <a:pt x="847" y="438"/>
                    <a:pt x="375" y="894"/>
                    <a:pt x="344" y="941"/>
                  </a:cubicBezTo>
                  <a:cubicBezTo>
                    <a:pt x="67" y="1218"/>
                    <a:pt x="1" y="1643"/>
                    <a:pt x="196" y="1983"/>
                  </a:cubicBezTo>
                  <a:lnTo>
                    <a:pt x="1300" y="3965"/>
                  </a:lnTo>
                  <a:cubicBezTo>
                    <a:pt x="1448" y="4241"/>
                    <a:pt x="1756" y="4405"/>
                    <a:pt x="2064" y="4405"/>
                  </a:cubicBezTo>
                  <a:cubicBezTo>
                    <a:pt x="2197" y="4405"/>
                    <a:pt x="2326" y="4390"/>
                    <a:pt x="2454" y="4323"/>
                  </a:cubicBezTo>
                  <a:cubicBezTo>
                    <a:pt x="2618" y="4241"/>
                    <a:pt x="2895" y="4113"/>
                    <a:pt x="3235" y="3984"/>
                  </a:cubicBezTo>
                  <a:cubicBezTo>
                    <a:pt x="3188" y="3902"/>
                    <a:pt x="3153" y="3820"/>
                    <a:pt x="3121" y="3723"/>
                  </a:cubicBezTo>
                  <a:lnTo>
                    <a:pt x="1807" y="438"/>
                  </a:lnTo>
                  <a:cubicBezTo>
                    <a:pt x="1740" y="294"/>
                    <a:pt x="1709" y="145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5876400" y="3039800"/>
              <a:ext cx="80475" cy="112975"/>
            </a:xfrm>
            <a:custGeom>
              <a:avLst/>
              <a:gdLst/>
              <a:ahLst/>
              <a:cxnLst/>
              <a:rect l="l" t="t" r="r" b="b"/>
              <a:pathLst>
                <a:path w="3219" h="4519" extrusionOk="0">
                  <a:moveTo>
                    <a:pt x="1545" y="1"/>
                  </a:moveTo>
                  <a:cubicBezTo>
                    <a:pt x="1545" y="196"/>
                    <a:pt x="1498" y="371"/>
                    <a:pt x="1432" y="551"/>
                  </a:cubicBezTo>
                  <a:lnTo>
                    <a:pt x="113" y="3836"/>
                  </a:lnTo>
                  <a:cubicBezTo>
                    <a:pt x="82" y="3918"/>
                    <a:pt x="51" y="3980"/>
                    <a:pt x="0" y="4062"/>
                  </a:cubicBezTo>
                  <a:cubicBezTo>
                    <a:pt x="441" y="4210"/>
                    <a:pt x="831" y="4354"/>
                    <a:pt x="1026" y="4452"/>
                  </a:cubicBezTo>
                  <a:cubicBezTo>
                    <a:pt x="1139" y="4503"/>
                    <a:pt x="1268" y="4518"/>
                    <a:pt x="1381" y="4518"/>
                  </a:cubicBezTo>
                  <a:cubicBezTo>
                    <a:pt x="1498" y="4518"/>
                    <a:pt x="1611" y="4503"/>
                    <a:pt x="1724" y="4452"/>
                  </a:cubicBezTo>
                  <a:cubicBezTo>
                    <a:pt x="1935" y="4370"/>
                    <a:pt x="2115" y="4195"/>
                    <a:pt x="2197" y="3964"/>
                  </a:cubicBezTo>
                  <a:lnTo>
                    <a:pt x="3074" y="1772"/>
                  </a:lnTo>
                  <a:cubicBezTo>
                    <a:pt x="3219" y="1429"/>
                    <a:pt x="3121" y="1023"/>
                    <a:pt x="2828" y="781"/>
                  </a:cubicBezTo>
                  <a:cubicBezTo>
                    <a:pt x="2797" y="746"/>
                    <a:pt x="2356" y="37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5942225" y="3097050"/>
              <a:ext cx="62250" cy="99225"/>
            </a:xfrm>
            <a:custGeom>
              <a:avLst/>
              <a:gdLst/>
              <a:ahLst/>
              <a:cxnLst/>
              <a:rect l="l" t="t" r="r" b="b"/>
              <a:pathLst>
                <a:path w="2490" h="3969" extrusionOk="0">
                  <a:moveTo>
                    <a:pt x="1124" y="1"/>
                  </a:moveTo>
                  <a:lnTo>
                    <a:pt x="328" y="1983"/>
                  </a:lnTo>
                  <a:cubicBezTo>
                    <a:pt x="262" y="2178"/>
                    <a:pt x="149" y="2357"/>
                    <a:pt x="0" y="2521"/>
                  </a:cubicBezTo>
                  <a:cubicBezTo>
                    <a:pt x="1042" y="3399"/>
                    <a:pt x="929" y="3968"/>
                    <a:pt x="1577" y="3968"/>
                  </a:cubicBezTo>
                  <a:cubicBezTo>
                    <a:pt x="2017" y="3968"/>
                    <a:pt x="2489" y="3301"/>
                    <a:pt x="2489" y="2650"/>
                  </a:cubicBezTo>
                  <a:cubicBezTo>
                    <a:pt x="2489" y="1479"/>
                    <a:pt x="1967" y="683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5653350" y="3098325"/>
              <a:ext cx="65450" cy="97950"/>
            </a:xfrm>
            <a:custGeom>
              <a:avLst/>
              <a:gdLst/>
              <a:ahLst/>
              <a:cxnLst/>
              <a:rect l="l" t="t" r="r" b="b"/>
              <a:pathLst>
                <a:path w="2618" h="3918" extrusionOk="0">
                  <a:moveTo>
                    <a:pt x="1284" y="1"/>
                  </a:moveTo>
                  <a:cubicBezTo>
                    <a:pt x="488" y="683"/>
                    <a:pt x="0" y="1463"/>
                    <a:pt x="0" y="2599"/>
                  </a:cubicBezTo>
                  <a:cubicBezTo>
                    <a:pt x="0" y="3250"/>
                    <a:pt x="453" y="3917"/>
                    <a:pt x="894" y="3917"/>
                  </a:cubicBezTo>
                  <a:cubicBezTo>
                    <a:pt x="1576" y="3917"/>
                    <a:pt x="1428" y="3316"/>
                    <a:pt x="2618" y="2357"/>
                  </a:cubicBezTo>
                  <a:cubicBezTo>
                    <a:pt x="2552" y="2290"/>
                    <a:pt x="2501" y="2209"/>
                    <a:pt x="2454" y="2127"/>
                  </a:cubicBezTo>
                  <a:lnTo>
                    <a:pt x="1366" y="160"/>
                  </a:lnTo>
                  <a:cubicBezTo>
                    <a:pt x="1331" y="98"/>
                    <a:pt x="1299" y="47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5"/>
          <p:cNvGrpSpPr/>
          <p:nvPr/>
        </p:nvGrpSpPr>
        <p:grpSpPr>
          <a:xfrm rot="1090769">
            <a:off x="8194913" y="4310761"/>
            <a:ext cx="272705" cy="351131"/>
            <a:chOff x="4205050" y="3543250"/>
            <a:chExt cx="272700" cy="351125"/>
          </a:xfrm>
        </p:grpSpPr>
        <p:sp>
          <p:nvSpPr>
            <p:cNvPr id="975" name="Google Shape;975;p45"/>
            <p:cNvSpPr/>
            <p:nvPr/>
          </p:nvSpPr>
          <p:spPr>
            <a:xfrm>
              <a:off x="4205050" y="3543250"/>
              <a:ext cx="272700" cy="351125"/>
            </a:xfrm>
            <a:custGeom>
              <a:avLst/>
              <a:gdLst/>
              <a:ahLst/>
              <a:cxnLst/>
              <a:rect l="l" t="t" r="r" b="b"/>
              <a:pathLst>
                <a:path w="10908" h="14045" extrusionOk="0">
                  <a:moveTo>
                    <a:pt x="5899" y="2649"/>
                  </a:moveTo>
                  <a:cubicBezTo>
                    <a:pt x="6129" y="2649"/>
                    <a:pt x="6305" y="2844"/>
                    <a:pt x="6305" y="3075"/>
                  </a:cubicBezTo>
                  <a:lnTo>
                    <a:pt x="6305" y="3348"/>
                  </a:lnTo>
                  <a:cubicBezTo>
                    <a:pt x="7413" y="3527"/>
                    <a:pt x="8290" y="4405"/>
                    <a:pt x="8470" y="5513"/>
                  </a:cubicBezTo>
                  <a:lnTo>
                    <a:pt x="8532" y="5513"/>
                  </a:lnTo>
                  <a:cubicBezTo>
                    <a:pt x="8762" y="5513"/>
                    <a:pt x="8938" y="5688"/>
                    <a:pt x="8938" y="5919"/>
                  </a:cubicBezTo>
                  <a:cubicBezTo>
                    <a:pt x="8938" y="6145"/>
                    <a:pt x="8762" y="6324"/>
                    <a:pt x="8532" y="6324"/>
                  </a:cubicBezTo>
                  <a:lnTo>
                    <a:pt x="3266" y="6324"/>
                  </a:lnTo>
                  <a:cubicBezTo>
                    <a:pt x="3039" y="6324"/>
                    <a:pt x="2844" y="6145"/>
                    <a:pt x="2844" y="5919"/>
                  </a:cubicBezTo>
                  <a:cubicBezTo>
                    <a:pt x="2844" y="5688"/>
                    <a:pt x="3039" y="5513"/>
                    <a:pt x="3266" y="5513"/>
                  </a:cubicBezTo>
                  <a:lnTo>
                    <a:pt x="3316" y="5513"/>
                  </a:lnTo>
                  <a:cubicBezTo>
                    <a:pt x="3496" y="4405"/>
                    <a:pt x="4374" y="3527"/>
                    <a:pt x="5478" y="3348"/>
                  </a:cubicBezTo>
                  <a:lnTo>
                    <a:pt x="5478" y="3075"/>
                  </a:lnTo>
                  <a:cubicBezTo>
                    <a:pt x="5478" y="2844"/>
                    <a:pt x="5673" y="2649"/>
                    <a:pt x="5899" y="2649"/>
                  </a:cubicBezTo>
                  <a:close/>
                  <a:moveTo>
                    <a:pt x="5462" y="7479"/>
                  </a:moveTo>
                  <a:cubicBezTo>
                    <a:pt x="5688" y="7479"/>
                    <a:pt x="5868" y="7674"/>
                    <a:pt x="5868" y="7900"/>
                  </a:cubicBezTo>
                  <a:cubicBezTo>
                    <a:pt x="5868" y="8127"/>
                    <a:pt x="5688" y="8306"/>
                    <a:pt x="5462" y="8306"/>
                  </a:cubicBezTo>
                  <a:lnTo>
                    <a:pt x="3266" y="8306"/>
                  </a:lnTo>
                  <a:cubicBezTo>
                    <a:pt x="3039" y="8306"/>
                    <a:pt x="2844" y="8127"/>
                    <a:pt x="2844" y="7900"/>
                  </a:cubicBezTo>
                  <a:cubicBezTo>
                    <a:pt x="2844" y="7674"/>
                    <a:pt x="3039" y="7479"/>
                    <a:pt x="3266" y="7479"/>
                  </a:cubicBezTo>
                  <a:close/>
                  <a:moveTo>
                    <a:pt x="8532" y="7479"/>
                  </a:moveTo>
                  <a:cubicBezTo>
                    <a:pt x="8762" y="7479"/>
                    <a:pt x="8938" y="7674"/>
                    <a:pt x="8938" y="7900"/>
                  </a:cubicBezTo>
                  <a:cubicBezTo>
                    <a:pt x="8938" y="8127"/>
                    <a:pt x="8762" y="8306"/>
                    <a:pt x="8532" y="8306"/>
                  </a:cubicBezTo>
                  <a:lnTo>
                    <a:pt x="7654" y="8306"/>
                  </a:lnTo>
                  <a:cubicBezTo>
                    <a:pt x="7428" y="8306"/>
                    <a:pt x="7233" y="8127"/>
                    <a:pt x="7233" y="7900"/>
                  </a:cubicBezTo>
                  <a:cubicBezTo>
                    <a:pt x="7233" y="7674"/>
                    <a:pt x="7428" y="7479"/>
                    <a:pt x="7654" y="7479"/>
                  </a:cubicBezTo>
                  <a:close/>
                  <a:moveTo>
                    <a:pt x="5462" y="9024"/>
                  </a:moveTo>
                  <a:cubicBezTo>
                    <a:pt x="5688" y="9024"/>
                    <a:pt x="5868" y="9199"/>
                    <a:pt x="5868" y="9430"/>
                  </a:cubicBezTo>
                  <a:cubicBezTo>
                    <a:pt x="5868" y="9656"/>
                    <a:pt x="5688" y="9835"/>
                    <a:pt x="5462" y="9835"/>
                  </a:cubicBezTo>
                  <a:lnTo>
                    <a:pt x="3266" y="9835"/>
                  </a:lnTo>
                  <a:cubicBezTo>
                    <a:pt x="3039" y="9835"/>
                    <a:pt x="2844" y="9656"/>
                    <a:pt x="2844" y="9430"/>
                  </a:cubicBezTo>
                  <a:cubicBezTo>
                    <a:pt x="2844" y="9199"/>
                    <a:pt x="3039" y="9024"/>
                    <a:pt x="3266" y="9024"/>
                  </a:cubicBezTo>
                  <a:close/>
                  <a:moveTo>
                    <a:pt x="8532" y="9024"/>
                  </a:moveTo>
                  <a:cubicBezTo>
                    <a:pt x="8762" y="9024"/>
                    <a:pt x="8938" y="9199"/>
                    <a:pt x="8938" y="9430"/>
                  </a:cubicBezTo>
                  <a:cubicBezTo>
                    <a:pt x="8938" y="9656"/>
                    <a:pt x="8762" y="9835"/>
                    <a:pt x="8532" y="9835"/>
                  </a:cubicBezTo>
                  <a:lnTo>
                    <a:pt x="7654" y="9835"/>
                  </a:lnTo>
                  <a:cubicBezTo>
                    <a:pt x="7428" y="9835"/>
                    <a:pt x="7233" y="9656"/>
                    <a:pt x="7233" y="9430"/>
                  </a:cubicBezTo>
                  <a:cubicBezTo>
                    <a:pt x="7233" y="9199"/>
                    <a:pt x="7428" y="9024"/>
                    <a:pt x="7654" y="9024"/>
                  </a:cubicBezTo>
                  <a:close/>
                  <a:moveTo>
                    <a:pt x="5462" y="10549"/>
                  </a:moveTo>
                  <a:cubicBezTo>
                    <a:pt x="5688" y="10549"/>
                    <a:pt x="5868" y="10744"/>
                    <a:pt x="5868" y="10974"/>
                  </a:cubicBezTo>
                  <a:cubicBezTo>
                    <a:pt x="5868" y="11201"/>
                    <a:pt x="5688" y="11380"/>
                    <a:pt x="5462" y="11380"/>
                  </a:cubicBezTo>
                  <a:lnTo>
                    <a:pt x="3266" y="11380"/>
                  </a:lnTo>
                  <a:cubicBezTo>
                    <a:pt x="3039" y="11380"/>
                    <a:pt x="2844" y="11201"/>
                    <a:pt x="2844" y="10974"/>
                  </a:cubicBezTo>
                  <a:cubicBezTo>
                    <a:pt x="2844" y="10744"/>
                    <a:pt x="3039" y="10549"/>
                    <a:pt x="3266" y="10549"/>
                  </a:cubicBezTo>
                  <a:close/>
                  <a:moveTo>
                    <a:pt x="8532" y="10549"/>
                  </a:moveTo>
                  <a:cubicBezTo>
                    <a:pt x="8762" y="10549"/>
                    <a:pt x="8938" y="10744"/>
                    <a:pt x="8938" y="10974"/>
                  </a:cubicBezTo>
                  <a:cubicBezTo>
                    <a:pt x="8938" y="11201"/>
                    <a:pt x="8762" y="11380"/>
                    <a:pt x="8532" y="11380"/>
                  </a:cubicBezTo>
                  <a:lnTo>
                    <a:pt x="7654" y="11380"/>
                  </a:lnTo>
                  <a:cubicBezTo>
                    <a:pt x="7428" y="11380"/>
                    <a:pt x="7233" y="11201"/>
                    <a:pt x="7233" y="10974"/>
                  </a:cubicBezTo>
                  <a:cubicBezTo>
                    <a:pt x="7233" y="10744"/>
                    <a:pt x="7428" y="10549"/>
                    <a:pt x="7654" y="10549"/>
                  </a:cubicBezTo>
                  <a:close/>
                  <a:moveTo>
                    <a:pt x="1284" y="1"/>
                  </a:moveTo>
                  <a:cubicBezTo>
                    <a:pt x="1058" y="1"/>
                    <a:pt x="878" y="180"/>
                    <a:pt x="878" y="406"/>
                  </a:cubicBezTo>
                  <a:lnTo>
                    <a:pt x="878" y="1335"/>
                  </a:lnTo>
                  <a:lnTo>
                    <a:pt x="406" y="1335"/>
                  </a:lnTo>
                  <a:cubicBezTo>
                    <a:pt x="180" y="1335"/>
                    <a:pt x="0" y="1530"/>
                    <a:pt x="0" y="1756"/>
                  </a:cubicBezTo>
                  <a:cubicBezTo>
                    <a:pt x="0" y="1982"/>
                    <a:pt x="180" y="2162"/>
                    <a:pt x="406" y="2162"/>
                  </a:cubicBezTo>
                  <a:lnTo>
                    <a:pt x="878" y="2162"/>
                  </a:lnTo>
                  <a:lnTo>
                    <a:pt x="878" y="3090"/>
                  </a:lnTo>
                  <a:lnTo>
                    <a:pt x="406" y="3090"/>
                  </a:lnTo>
                  <a:cubicBezTo>
                    <a:pt x="180" y="3090"/>
                    <a:pt x="0" y="3285"/>
                    <a:pt x="0" y="3512"/>
                  </a:cubicBezTo>
                  <a:cubicBezTo>
                    <a:pt x="0" y="3738"/>
                    <a:pt x="180" y="3917"/>
                    <a:pt x="406" y="3917"/>
                  </a:cubicBezTo>
                  <a:lnTo>
                    <a:pt x="878" y="3917"/>
                  </a:lnTo>
                  <a:lnTo>
                    <a:pt x="878" y="4846"/>
                  </a:lnTo>
                  <a:lnTo>
                    <a:pt x="406" y="4846"/>
                  </a:lnTo>
                  <a:cubicBezTo>
                    <a:pt x="180" y="4846"/>
                    <a:pt x="0" y="5041"/>
                    <a:pt x="0" y="5267"/>
                  </a:cubicBezTo>
                  <a:cubicBezTo>
                    <a:pt x="0" y="5493"/>
                    <a:pt x="180" y="5673"/>
                    <a:pt x="406" y="5673"/>
                  </a:cubicBezTo>
                  <a:lnTo>
                    <a:pt x="878" y="5673"/>
                  </a:lnTo>
                  <a:lnTo>
                    <a:pt x="878" y="6601"/>
                  </a:lnTo>
                  <a:lnTo>
                    <a:pt x="406" y="6601"/>
                  </a:lnTo>
                  <a:cubicBezTo>
                    <a:pt x="180" y="6601"/>
                    <a:pt x="0" y="6796"/>
                    <a:pt x="0" y="7023"/>
                  </a:cubicBezTo>
                  <a:cubicBezTo>
                    <a:pt x="0" y="7249"/>
                    <a:pt x="180" y="7428"/>
                    <a:pt x="406" y="7428"/>
                  </a:cubicBezTo>
                  <a:lnTo>
                    <a:pt x="878" y="7428"/>
                  </a:lnTo>
                  <a:lnTo>
                    <a:pt x="878" y="8357"/>
                  </a:lnTo>
                  <a:lnTo>
                    <a:pt x="406" y="8357"/>
                  </a:lnTo>
                  <a:cubicBezTo>
                    <a:pt x="180" y="8357"/>
                    <a:pt x="0" y="8552"/>
                    <a:pt x="0" y="8778"/>
                  </a:cubicBezTo>
                  <a:cubicBezTo>
                    <a:pt x="0" y="9004"/>
                    <a:pt x="180" y="9184"/>
                    <a:pt x="406" y="9184"/>
                  </a:cubicBezTo>
                  <a:lnTo>
                    <a:pt x="878" y="9184"/>
                  </a:lnTo>
                  <a:lnTo>
                    <a:pt x="878" y="10112"/>
                  </a:lnTo>
                  <a:lnTo>
                    <a:pt x="406" y="10112"/>
                  </a:lnTo>
                  <a:cubicBezTo>
                    <a:pt x="180" y="10112"/>
                    <a:pt x="0" y="10307"/>
                    <a:pt x="0" y="10534"/>
                  </a:cubicBezTo>
                  <a:cubicBezTo>
                    <a:pt x="0" y="10760"/>
                    <a:pt x="180" y="10939"/>
                    <a:pt x="406" y="10939"/>
                  </a:cubicBezTo>
                  <a:lnTo>
                    <a:pt x="878" y="10939"/>
                  </a:lnTo>
                  <a:lnTo>
                    <a:pt x="878" y="11868"/>
                  </a:lnTo>
                  <a:lnTo>
                    <a:pt x="406" y="11868"/>
                  </a:lnTo>
                  <a:cubicBezTo>
                    <a:pt x="180" y="11868"/>
                    <a:pt x="0" y="12063"/>
                    <a:pt x="0" y="12289"/>
                  </a:cubicBezTo>
                  <a:cubicBezTo>
                    <a:pt x="0" y="12515"/>
                    <a:pt x="180" y="12695"/>
                    <a:pt x="406" y="12695"/>
                  </a:cubicBezTo>
                  <a:lnTo>
                    <a:pt x="878" y="12695"/>
                  </a:lnTo>
                  <a:lnTo>
                    <a:pt x="878" y="13623"/>
                  </a:lnTo>
                  <a:cubicBezTo>
                    <a:pt x="878" y="13850"/>
                    <a:pt x="1058" y="14045"/>
                    <a:pt x="1284" y="14045"/>
                  </a:cubicBezTo>
                  <a:lnTo>
                    <a:pt x="10498" y="14045"/>
                  </a:lnTo>
                  <a:cubicBezTo>
                    <a:pt x="10729" y="14045"/>
                    <a:pt x="10908" y="13850"/>
                    <a:pt x="10908" y="13623"/>
                  </a:cubicBezTo>
                  <a:lnTo>
                    <a:pt x="10908" y="406"/>
                  </a:lnTo>
                  <a:cubicBezTo>
                    <a:pt x="10908" y="180"/>
                    <a:pt x="10729" y="1"/>
                    <a:pt x="10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4309000" y="3646425"/>
              <a:ext cx="86650" cy="34650"/>
            </a:xfrm>
            <a:custGeom>
              <a:avLst/>
              <a:gdLst/>
              <a:ahLst/>
              <a:cxnLst/>
              <a:rect l="l" t="t" r="r" b="b"/>
              <a:pathLst>
                <a:path w="3466" h="1386" extrusionOk="0">
                  <a:moveTo>
                    <a:pt x="1741" y="1"/>
                  </a:moveTo>
                  <a:cubicBezTo>
                    <a:pt x="898" y="1"/>
                    <a:pt x="180" y="586"/>
                    <a:pt x="1" y="1386"/>
                  </a:cubicBezTo>
                  <a:lnTo>
                    <a:pt x="3465" y="1386"/>
                  </a:lnTo>
                  <a:cubicBezTo>
                    <a:pt x="3286" y="586"/>
                    <a:pt x="2572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84729FA6-8F55-F7D9-85C3-2EBD636B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91" y="407210"/>
            <a:ext cx="8036096" cy="3891556"/>
          </a:xfrm>
          <a:prstGeom prst="rect">
            <a:avLst/>
          </a:prstGeom>
        </p:spPr>
      </p:pic>
      <p:grpSp>
        <p:nvGrpSpPr>
          <p:cNvPr id="2" name="Google Shape;7008;p86">
            <a:extLst>
              <a:ext uri="{FF2B5EF4-FFF2-40B4-BE49-F238E27FC236}">
                <a16:creationId xmlns:a16="http://schemas.microsoft.com/office/drawing/2014/main" id="{F1B874A7-2078-C014-1710-AC0E26E797B7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4"/>
            <a:tile tx="0" ty="0" sx="100000" sy="100000" flip="none" algn="tl"/>
          </a:blipFill>
        </p:grpSpPr>
        <p:sp>
          <p:nvSpPr>
            <p:cNvPr id="4" name="Google Shape;7009;p86">
              <a:extLst>
                <a:ext uri="{FF2B5EF4-FFF2-40B4-BE49-F238E27FC236}">
                  <a16:creationId xmlns:a16="http://schemas.microsoft.com/office/drawing/2014/main" id="{F15EE597-D1C1-3415-61E7-85F22C2F7A34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010;p86">
              <a:extLst>
                <a:ext uri="{FF2B5EF4-FFF2-40B4-BE49-F238E27FC236}">
                  <a16:creationId xmlns:a16="http://schemas.microsoft.com/office/drawing/2014/main" id="{CAF2CF6C-DD13-A8FD-305E-865E58A04058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8FE8C1C3-9E1F-14B9-B8CA-3779AA4C40AE}"/>
              </a:ext>
            </a:extLst>
          </p:cNvPr>
          <p:cNvSpPr txBox="1"/>
          <p:nvPr/>
        </p:nvSpPr>
        <p:spPr>
          <a:xfrm>
            <a:off x="8645724" y="4712497"/>
            <a:ext cx="26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2603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5"/>
          <p:cNvSpPr txBox="1">
            <a:spLocks noGrp="1"/>
          </p:cNvSpPr>
          <p:nvPr>
            <p:ph type="title"/>
          </p:nvPr>
        </p:nvSpPr>
        <p:spPr>
          <a:xfrm>
            <a:off x="720000" y="-17372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PLANIFICATION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5" name="Google Shape;965;p45"/>
          <p:cNvSpPr/>
          <p:nvPr/>
        </p:nvSpPr>
        <p:spPr>
          <a:xfrm flipH="1">
            <a:off x="8255500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5"/>
          <p:cNvSpPr/>
          <p:nvPr/>
        </p:nvSpPr>
        <p:spPr>
          <a:xfrm flipH="1">
            <a:off x="794363" y="3931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5"/>
          <p:cNvSpPr/>
          <p:nvPr/>
        </p:nvSpPr>
        <p:spPr>
          <a:xfrm flipH="1">
            <a:off x="700375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45"/>
          <p:cNvGrpSpPr/>
          <p:nvPr/>
        </p:nvGrpSpPr>
        <p:grpSpPr>
          <a:xfrm rot="1236582">
            <a:off x="7691382" y="720923"/>
            <a:ext cx="351125" cy="197125"/>
            <a:chOff x="5653350" y="2999150"/>
            <a:chExt cx="351125" cy="197125"/>
          </a:xfrm>
        </p:grpSpPr>
        <p:sp>
          <p:nvSpPr>
            <p:cNvPr id="969" name="Google Shape;969;p45"/>
            <p:cNvSpPr/>
            <p:nvPr/>
          </p:nvSpPr>
          <p:spPr>
            <a:xfrm>
              <a:off x="5761400" y="2999150"/>
              <a:ext cx="134900" cy="142600"/>
            </a:xfrm>
            <a:custGeom>
              <a:avLst/>
              <a:gdLst/>
              <a:ahLst/>
              <a:cxnLst/>
              <a:rect l="l" t="t" r="r" b="b"/>
              <a:pathLst>
                <a:path w="5396" h="5704" extrusionOk="0">
                  <a:moveTo>
                    <a:pt x="2700" y="0"/>
                  </a:moveTo>
                  <a:cubicBezTo>
                    <a:pt x="1269" y="0"/>
                    <a:pt x="406" y="827"/>
                    <a:pt x="325" y="925"/>
                  </a:cubicBezTo>
                  <a:cubicBezTo>
                    <a:pt x="67" y="1170"/>
                    <a:pt x="1" y="1545"/>
                    <a:pt x="129" y="1869"/>
                  </a:cubicBezTo>
                  <a:lnTo>
                    <a:pt x="1448" y="5153"/>
                  </a:lnTo>
                  <a:cubicBezTo>
                    <a:pt x="1577" y="5493"/>
                    <a:pt x="1904" y="5704"/>
                    <a:pt x="2259" y="5704"/>
                  </a:cubicBezTo>
                  <a:lnTo>
                    <a:pt x="3137" y="5704"/>
                  </a:lnTo>
                  <a:cubicBezTo>
                    <a:pt x="3496" y="5704"/>
                    <a:pt x="3820" y="5493"/>
                    <a:pt x="3953" y="5153"/>
                  </a:cubicBezTo>
                  <a:lnTo>
                    <a:pt x="5267" y="1869"/>
                  </a:lnTo>
                  <a:cubicBezTo>
                    <a:pt x="5396" y="1545"/>
                    <a:pt x="5318" y="1170"/>
                    <a:pt x="5072" y="925"/>
                  </a:cubicBezTo>
                  <a:cubicBezTo>
                    <a:pt x="4975" y="827"/>
                    <a:pt x="4113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5700450" y="3042625"/>
              <a:ext cx="80875" cy="110150"/>
            </a:xfrm>
            <a:custGeom>
              <a:avLst/>
              <a:gdLst/>
              <a:ahLst/>
              <a:cxnLst/>
              <a:rect l="l" t="t" r="r" b="b"/>
              <a:pathLst>
                <a:path w="3235" h="4406" extrusionOk="0">
                  <a:moveTo>
                    <a:pt x="1690" y="1"/>
                  </a:moveTo>
                  <a:cubicBezTo>
                    <a:pt x="847" y="438"/>
                    <a:pt x="375" y="894"/>
                    <a:pt x="344" y="941"/>
                  </a:cubicBezTo>
                  <a:cubicBezTo>
                    <a:pt x="67" y="1218"/>
                    <a:pt x="1" y="1643"/>
                    <a:pt x="196" y="1983"/>
                  </a:cubicBezTo>
                  <a:lnTo>
                    <a:pt x="1300" y="3965"/>
                  </a:lnTo>
                  <a:cubicBezTo>
                    <a:pt x="1448" y="4241"/>
                    <a:pt x="1756" y="4405"/>
                    <a:pt x="2064" y="4405"/>
                  </a:cubicBezTo>
                  <a:cubicBezTo>
                    <a:pt x="2197" y="4405"/>
                    <a:pt x="2326" y="4390"/>
                    <a:pt x="2454" y="4323"/>
                  </a:cubicBezTo>
                  <a:cubicBezTo>
                    <a:pt x="2618" y="4241"/>
                    <a:pt x="2895" y="4113"/>
                    <a:pt x="3235" y="3984"/>
                  </a:cubicBezTo>
                  <a:cubicBezTo>
                    <a:pt x="3188" y="3902"/>
                    <a:pt x="3153" y="3820"/>
                    <a:pt x="3121" y="3723"/>
                  </a:cubicBezTo>
                  <a:lnTo>
                    <a:pt x="1807" y="438"/>
                  </a:lnTo>
                  <a:cubicBezTo>
                    <a:pt x="1740" y="294"/>
                    <a:pt x="1709" y="145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5876400" y="3039800"/>
              <a:ext cx="80475" cy="112975"/>
            </a:xfrm>
            <a:custGeom>
              <a:avLst/>
              <a:gdLst/>
              <a:ahLst/>
              <a:cxnLst/>
              <a:rect l="l" t="t" r="r" b="b"/>
              <a:pathLst>
                <a:path w="3219" h="4519" extrusionOk="0">
                  <a:moveTo>
                    <a:pt x="1545" y="1"/>
                  </a:moveTo>
                  <a:cubicBezTo>
                    <a:pt x="1545" y="196"/>
                    <a:pt x="1498" y="371"/>
                    <a:pt x="1432" y="551"/>
                  </a:cubicBezTo>
                  <a:lnTo>
                    <a:pt x="113" y="3836"/>
                  </a:lnTo>
                  <a:cubicBezTo>
                    <a:pt x="82" y="3918"/>
                    <a:pt x="51" y="3980"/>
                    <a:pt x="0" y="4062"/>
                  </a:cubicBezTo>
                  <a:cubicBezTo>
                    <a:pt x="441" y="4210"/>
                    <a:pt x="831" y="4354"/>
                    <a:pt x="1026" y="4452"/>
                  </a:cubicBezTo>
                  <a:cubicBezTo>
                    <a:pt x="1139" y="4503"/>
                    <a:pt x="1268" y="4518"/>
                    <a:pt x="1381" y="4518"/>
                  </a:cubicBezTo>
                  <a:cubicBezTo>
                    <a:pt x="1498" y="4518"/>
                    <a:pt x="1611" y="4503"/>
                    <a:pt x="1724" y="4452"/>
                  </a:cubicBezTo>
                  <a:cubicBezTo>
                    <a:pt x="1935" y="4370"/>
                    <a:pt x="2115" y="4195"/>
                    <a:pt x="2197" y="3964"/>
                  </a:cubicBezTo>
                  <a:lnTo>
                    <a:pt x="3074" y="1772"/>
                  </a:lnTo>
                  <a:cubicBezTo>
                    <a:pt x="3219" y="1429"/>
                    <a:pt x="3121" y="1023"/>
                    <a:pt x="2828" y="781"/>
                  </a:cubicBezTo>
                  <a:cubicBezTo>
                    <a:pt x="2797" y="746"/>
                    <a:pt x="2356" y="37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5942225" y="3097050"/>
              <a:ext cx="62250" cy="99225"/>
            </a:xfrm>
            <a:custGeom>
              <a:avLst/>
              <a:gdLst/>
              <a:ahLst/>
              <a:cxnLst/>
              <a:rect l="l" t="t" r="r" b="b"/>
              <a:pathLst>
                <a:path w="2490" h="3969" extrusionOk="0">
                  <a:moveTo>
                    <a:pt x="1124" y="1"/>
                  </a:moveTo>
                  <a:lnTo>
                    <a:pt x="328" y="1983"/>
                  </a:lnTo>
                  <a:cubicBezTo>
                    <a:pt x="262" y="2178"/>
                    <a:pt x="149" y="2357"/>
                    <a:pt x="0" y="2521"/>
                  </a:cubicBezTo>
                  <a:cubicBezTo>
                    <a:pt x="1042" y="3399"/>
                    <a:pt x="929" y="3968"/>
                    <a:pt x="1577" y="3968"/>
                  </a:cubicBezTo>
                  <a:cubicBezTo>
                    <a:pt x="2017" y="3968"/>
                    <a:pt x="2489" y="3301"/>
                    <a:pt x="2489" y="2650"/>
                  </a:cubicBezTo>
                  <a:cubicBezTo>
                    <a:pt x="2489" y="1479"/>
                    <a:pt x="1967" y="683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5653350" y="3098325"/>
              <a:ext cx="65450" cy="97950"/>
            </a:xfrm>
            <a:custGeom>
              <a:avLst/>
              <a:gdLst/>
              <a:ahLst/>
              <a:cxnLst/>
              <a:rect l="l" t="t" r="r" b="b"/>
              <a:pathLst>
                <a:path w="2618" h="3918" extrusionOk="0">
                  <a:moveTo>
                    <a:pt x="1284" y="1"/>
                  </a:moveTo>
                  <a:cubicBezTo>
                    <a:pt x="488" y="683"/>
                    <a:pt x="0" y="1463"/>
                    <a:pt x="0" y="2599"/>
                  </a:cubicBezTo>
                  <a:cubicBezTo>
                    <a:pt x="0" y="3250"/>
                    <a:pt x="453" y="3917"/>
                    <a:pt x="894" y="3917"/>
                  </a:cubicBezTo>
                  <a:cubicBezTo>
                    <a:pt x="1576" y="3917"/>
                    <a:pt x="1428" y="3316"/>
                    <a:pt x="2618" y="2357"/>
                  </a:cubicBezTo>
                  <a:cubicBezTo>
                    <a:pt x="2552" y="2290"/>
                    <a:pt x="2501" y="2209"/>
                    <a:pt x="2454" y="2127"/>
                  </a:cubicBezTo>
                  <a:lnTo>
                    <a:pt x="1366" y="160"/>
                  </a:lnTo>
                  <a:cubicBezTo>
                    <a:pt x="1331" y="98"/>
                    <a:pt x="1299" y="47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5"/>
          <p:cNvGrpSpPr/>
          <p:nvPr/>
        </p:nvGrpSpPr>
        <p:grpSpPr>
          <a:xfrm rot="1090769">
            <a:off x="8194913" y="4310761"/>
            <a:ext cx="272705" cy="351131"/>
            <a:chOff x="4205050" y="3543250"/>
            <a:chExt cx="272700" cy="351125"/>
          </a:xfrm>
        </p:grpSpPr>
        <p:sp>
          <p:nvSpPr>
            <p:cNvPr id="975" name="Google Shape;975;p45"/>
            <p:cNvSpPr/>
            <p:nvPr/>
          </p:nvSpPr>
          <p:spPr>
            <a:xfrm>
              <a:off x="4205050" y="3543250"/>
              <a:ext cx="272700" cy="351125"/>
            </a:xfrm>
            <a:custGeom>
              <a:avLst/>
              <a:gdLst/>
              <a:ahLst/>
              <a:cxnLst/>
              <a:rect l="l" t="t" r="r" b="b"/>
              <a:pathLst>
                <a:path w="10908" h="14045" extrusionOk="0">
                  <a:moveTo>
                    <a:pt x="5899" y="2649"/>
                  </a:moveTo>
                  <a:cubicBezTo>
                    <a:pt x="6129" y="2649"/>
                    <a:pt x="6305" y="2844"/>
                    <a:pt x="6305" y="3075"/>
                  </a:cubicBezTo>
                  <a:lnTo>
                    <a:pt x="6305" y="3348"/>
                  </a:lnTo>
                  <a:cubicBezTo>
                    <a:pt x="7413" y="3527"/>
                    <a:pt x="8290" y="4405"/>
                    <a:pt x="8470" y="5513"/>
                  </a:cubicBezTo>
                  <a:lnTo>
                    <a:pt x="8532" y="5513"/>
                  </a:lnTo>
                  <a:cubicBezTo>
                    <a:pt x="8762" y="5513"/>
                    <a:pt x="8938" y="5688"/>
                    <a:pt x="8938" y="5919"/>
                  </a:cubicBezTo>
                  <a:cubicBezTo>
                    <a:pt x="8938" y="6145"/>
                    <a:pt x="8762" y="6324"/>
                    <a:pt x="8532" y="6324"/>
                  </a:cubicBezTo>
                  <a:lnTo>
                    <a:pt x="3266" y="6324"/>
                  </a:lnTo>
                  <a:cubicBezTo>
                    <a:pt x="3039" y="6324"/>
                    <a:pt x="2844" y="6145"/>
                    <a:pt x="2844" y="5919"/>
                  </a:cubicBezTo>
                  <a:cubicBezTo>
                    <a:pt x="2844" y="5688"/>
                    <a:pt x="3039" y="5513"/>
                    <a:pt x="3266" y="5513"/>
                  </a:cubicBezTo>
                  <a:lnTo>
                    <a:pt x="3316" y="5513"/>
                  </a:lnTo>
                  <a:cubicBezTo>
                    <a:pt x="3496" y="4405"/>
                    <a:pt x="4374" y="3527"/>
                    <a:pt x="5478" y="3348"/>
                  </a:cubicBezTo>
                  <a:lnTo>
                    <a:pt x="5478" y="3075"/>
                  </a:lnTo>
                  <a:cubicBezTo>
                    <a:pt x="5478" y="2844"/>
                    <a:pt x="5673" y="2649"/>
                    <a:pt x="5899" y="2649"/>
                  </a:cubicBezTo>
                  <a:close/>
                  <a:moveTo>
                    <a:pt x="5462" y="7479"/>
                  </a:moveTo>
                  <a:cubicBezTo>
                    <a:pt x="5688" y="7479"/>
                    <a:pt x="5868" y="7674"/>
                    <a:pt x="5868" y="7900"/>
                  </a:cubicBezTo>
                  <a:cubicBezTo>
                    <a:pt x="5868" y="8127"/>
                    <a:pt x="5688" y="8306"/>
                    <a:pt x="5462" y="8306"/>
                  </a:cubicBezTo>
                  <a:lnTo>
                    <a:pt x="3266" y="8306"/>
                  </a:lnTo>
                  <a:cubicBezTo>
                    <a:pt x="3039" y="8306"/>
                    <a:pt x="2844" y="8127"/>
                    <a:pt x="2844" y="7900"/>
                  </a:cubicBezTo>
                  <a:cubicBezTo>
                    <a:pt x="2844" y="7674"/>
                    <a:pt x="3039" y="7479"/>
                    <a:pt x="3266" y="7479"/>
                  </a:cubicBezTo>
                  <a:close/>
                  <a:moveTo>
                    <a:pt x="8532" y="7479"/>
                  </a:moveTo>
                  <a:cubicBezTo>
                    <a:pt x="8762" y="7479"/>
                    <a:pt x="8938" y="7674"/>
                    <a:pt x="8938" y="7900"/>
                  </a:cubicBezTo>
                  <a:cubicBezTo>
                    <a:pt x="8938" y="8127"/>
                    <a:pt x="8762" y="8306"/>
                    <a:pt x="8532" y="8306"/>
                  </a:cubicBezTo>
                  <a:lnTo>
                    <a:pt x="7654" y="8306"/>
                  </a:lnTo>
                  <a:cubicBezTo>
                    <a:pt x="7428" y="8306"/>
                    <a:pt x="7233" y="8127"/>
                    <a:pt x="7233" y="7900"/>
                  </a:cubicBezTo>
                  <a:cubicBezTo>
                    <a:pt x="7233" y="7674"/>
                    <a:pt x="7428" y="7479"/>
                    <a:pt x="7654" y="7479"/>
                  </a:cubicBezTo>
                  <a:close/>
                  <a:moveTo>
                    <a:pt x="5462" y="9024"/>
                  </a:moveTo>
                  <a:cubicBezTo>
                    <a:pt x="5688" y="9024"/>
                    <a:pt x="5868" y="9199"/>
                    <a:pt x="5868" y="9430"/>
                  </a:cubicBezTo>
                  <a:cubicBezTo>
                    <a:pt x="5868" y="9656"/>
                    <a:pt x="5688" y="9835"/>
                    <a:pt x="5462" y="9835"/>
                  </a:cubicBezTo>
                  <a:lnTo>
                    <a:pt x="3266" y="9835"/>
                  </a:lnTo>
                  <a:cubicBezTo>
                    <a:pt x="3039" y="9835"/>
                    <a:pt x="2844" y="9656"/>
                    <a:pt x="2844" y="9430"/>
                  </a:cubicBezTo>
                  <a:cubicBezTo>
                    <a:pt x="2844" y="9199"/>
                    <a:pt x="3039" y="9024"/>
                    <a:pt x="3266" y="9024"/>
                  </a:cubicBezTo>
                  <a:close/>
                  <a:moveTo>
                    <a:pt x="8532" y="9024"/>
                  </a:moveTo>
                  <a:cubicBezTo>
                    <a:pt x="8762" y="9024"/>
                    <a:pt x="8938" y="9199"/>
                    <a:pt x="8938" y="9430"/>
                  </a:cubicBezTo>
                  <a:cubicBezTo>
                    <a:pt x="8938" y="9656"/>
                    <a:pt x="8762" y="9835"/>
                    <a:pt x="8532" y="9835"/>
                  </a:cubicBezTo>
                  <a:lnTo>
                    <a:pt x="7654" y="9835"/>
                  </a:lnTo>
                  <a:cubicBezTo>
                    <a:pt x="7428" y="9835"/>
                    <a:pt x="7233" y="9656"/>
                    <a:pt x="7233" y="9430"/>
                  </a:cubicBezTo>
                  <a:cubicBezTo>
                    <a:pt x="7233" y="9199"/>
                    <a:pt x="7428" y="9024"/>
                    <a:pt x="7654" y="9024"/>
                  </a:cubicBezTo>
                  <a:close/>
                  <a:moveTo>
                    <a:pt x="5462" y="10549"/>
                  </a:moveTo>
                  <a:cubicBezTo>
                    <a:pt x="5688" y="10549"/>
                    <a:pt x="5868" y="10744"/>
                    <a:pt x="5868" y="10974"/>
                  </a:cubicBezTo>
                  <a:cubicBezTo>
                    <a:pt x="5868" y="11201"/>
                    <a:pt x="5688" y="11380"/>
                    <a:pt x="5462" y="11380"/>
                  </a:cubicBezTo>
                  <a:lnTo>
                    <a:pt x="3266" y="11380"/>
                  </a:lnTo>
                  <a:cubicBezTo>
                    <a:pt x="3039" y="11380"/>
                    <a:pt x="2844" y="11201"/>
                    <a:pt x="2844" y="10974"/>
                  </a:cubicBezTo>
                  <a:cubicBezTo>
                    <a:pt x="2844" y="10744"/>
                    <a:pt x="3039" y="10549"/>
                    <a:pt x="3266" y="10549"/>
                  </a:cubicBezTo>
                  <a:close/>
                  <a:moveTo>
                    <a:pt x="8532" y="10549"/>
                  </a:moveTo>
                  <a:cubicBezTo>
                    <a:pt x="8762" y="10549"/>
                    <a:pt x="8938" y="10744"/>
                    <a:pt x="8938" y="10974"/>
                  </a:cubicBezTo>
                  <a:cubicBezTo>
                    <a:pt x="8938" y="11201"/>
                    <a:pt x="8762" y="11380"/>
                    <a:pt x="8532" y="11380"/>
                  </a:cubicBezTo>
                  <a:lnTo>
                    <a:pt x="7654" y="11380"/>
                  </a:lnTo>
                  <a:cubicBezTo>
                    <a:pt x="7428" y="11380"/>
                    <a:pt x="7233" y="11201"/>
                    <a:pt x="7233" y="10974"/>
                  </a:cubicBezTo>
                  <a:cubicBezTo>
                    <a:pt x="7233" y="10744"/>
                    <a:pt x="7428" y="10549"/>
                    <a:pt x="7654" y="10549"/>
                  </a:cubicBezTo>
                  <a:close/>
                  <a:moveTo>
                    <a:pt x="1284" y="1"/>
                  </a:moveTo>
                  <a:cubicBezTo>
                    <a:pt x="1058" y="1"/>
                    <a:pt x="878" y="180"/>
                    <a:pt x="878" y="406"/>
                  </a:cubicBezTo>
                  <a:lnTo>
                    <a:pt x="878" y="1335"/>
                  </a:lnTo>
                  <a:lnTo>
                    <a:pt x="406" y="1335"/>
                  </a:lnTo>
                  <a:cubicBezTo>
                    <a:pt x="180" y="1335"/>
                    <a:pt x="0" y="1530"/>
                    <a:pt x="0" y="1756"/>
                  </a:cubicBezTo>
                  <a:cubicBezTo>
                    <a:pt x="0" y="1982"/>
                    <a:pt x="180" y="2162"/>
                    <a:pt x="406" y="2162"/>
                  </a:cubicBezTo>
                  <a:lnTo>
                    <a:pt x="878" y="2162"/>
                  </a:lnTo>
                  <a:lnTo>
                    <a:pt x="878" y="3090"/>
                  </a:lnTo>
                  <a:lnTo>
                    <a:pt x="406" y="3090"/>
                  </a:lnTo>
                  <a:cubicBezTo>
                    <a:pt x="180" y="3090"/>
                    <a:pt x="0" y="3285"/>
                    <a:pt x="0" y="3512"/>
                  </a:cubicBezTo>
                  <a:cubicBezTo>
                    <a:pt x="0" y="3738"/>
                    <a:pt x="180" y="3917"/>
                    <a:pt x="406" y="3917"/>
                  </a:cubicBezTo>
                  <a:lnTo>
                    <a:pt x="878" y="3917"/>
                  </a:lnTo>
                  <a:lnTo>
                    <a:pt x="878" y="4846"/>
                  </a:lnTo>
                  <a:lnTo>
                    <a:pt x="406" y="4846"/>
                  </a:lnTo>
                  <a:cubicBezTo>
                    <a:pt x="180" y="4846"/>
                    <a:pt x="0" y="5041"/>
                    <a:pt x="0" y="5267"/>
                  </a:cubicBezTo>
                  <a:cubicBezTo>
                    <a:pt x="0" y="5493"/>
                    <a:pt x="180" y="5673"/>
                    <a:pt x="406" y="5673"/>
                  </a:cubicBezTo>
                  <a:lnTo>
                    <a:pt x="878" y="5673"/>
                  </a:lnTo>
                  <a:lnTo>
                    <a:pt x="878" y="6601"/>
                  </a:lnTo>
                  <a:lnTo>
                    <a:pt x="406" y="6601"/>
                  </a:lnTo>
                  <a:cubicBezTo>
                    <a:pt x="180" y="6601"/>
                    <a:pt x="0" y="6796"/>
                    <a:pt x="0" y="7023"/>
                  </a:cubicBezTo>
                  <a:cubicBezTo>
                    <a:pt x="0" y="7249"/>
                    <a:pt x="180" y="7428"/>
                    <a:pt x="406" y="7428"/>
                  </a:cubicBezTo>
                  <a:lnTo>
                    <a:pt x="878" y="7428"/>
                  </a:lnTo>
                  <a:lnTo>
                    <a:pt x="878" y="8357"/>
                  </a:lnTo>
                  <a:lnTo>
                    <a:pt x="406" y="8357"/>
                  </a:lnTo>
                  <a:cubicBezTo>
                    <a:pt x="180" y="8357"/>
                    <a:pt x="0" y="8552"/>
                    <a:pt x="0" y="8778"/>
                  </a:cubicBezTo>
                  <a:cubicBezTo>
                    <a:pt x="0" y="9004"/>
                    <a:pt x="180" y="9184"/>
                    <a:pt x="406" y="9184"/>
                  </a:cubicBezTo>
                  <a:lnTo>
                    <a:pt x="878" y="9184"/>
                  </a:lnTo>
                  <a:lnTo>
                    <a:pt x="878" y="10112"/>
                  </a:lnTo>
                  <a:lnTo>
                    <a:pt x="406" y="10112"/>
                  </a:lnTo>
                  <a:cubicBezTo>
                    <a:pt x="180" y="10112"/>
                    <a:pt x="0" y="10307"/>
                    <a:pt x="0" y="10534"/>
                  </a:cubicBezTo>
                  <a:cubicBezTo>
                    <a:pt x="0" y="10760"/>
                    <a:pt x="180" y="10939"/>
                    <a:pt x="406" y="10939"/>
                  </a:cubicBezTo>
                  <a:lnTo>
                    <a:pt x="878" y="10939"/>
                  </a:lnTo>
                  <a:lnTo>
                    <a:pt x="878" y="11868"/>
                  </a:lnTo>
                  <a:lnTo>
                    <a:pt x="406" y="11868"/>
                  </a:lnTo>
                  <a:cubicBezTo>
                    <a:pt x="180" y="11868"/>
                    <a:pt x="0" y="12063"/>
                    <a:pt x="0" y="12289"/>
                  </a:cubicBezTo>
                  <a:cubicBezTo>
                    <a:pt x="0" y="12515"/>
                    <a:pt x="180" y="12695"/>
                    <a:pt x="406" y="12695"/>
                  </a:cubicBezTo>
                  <a:lnTo>
                    <a:pt x="878" y="12695"/>
                  </a:lnTo>
                  <a:lnTo>
                    <a:pt x="878" y="13623"/>
                  </a:lnTo>
                  <a:cubicBezTo>
                    <a:pt x="878" y="13850"/>
                    <a:pt x="1058" y="14045"/>
                    <a:pt x="1284" y="14045"/>
                  </a:cubicBezTo>
                  <a:lnTo>
                    <a:pt x="10498" y="14045"/>
                  </a:lnTo>
                  <a:cubicBezTo>
                    <a:pt x="10729" y="14045"/>
                    <a:pt x="10908" y="13850"/>
                    <a:pt x="10908" y="13623"/>
                  </a:cubicBezTo>
                  <a:lnTo>
                    <a:pt x="10908" y="406"/>
                  </a:lnTo>
                  <a:cubicBezTo>
                    <a:pt x="10908" y="180"/>
                    <a:pt x="10729" y="1"/>
                    <a:pt x="10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4309000" y="3646425"/>
              <a:ext cx="86650" cy="34650"/>
            </a:xfrm>
            <a:custGeom>
              <a:avLst/>
              <a:gdLst/>
              <a:ahLst/>
              <a:cxnLst/>
              <a:rect l="l" t="t" r="r" b="b"/>
              <a:pathLst>
                <a:path w="3466" h="1386" extrusionOk="0">
                  <a:moveTo>
                    <a:pt x="1741" y="1"/>
                  </a:moveTo>
                  <a:cubicBezTo>
                    <a:pt x="898" y="1"/>
                    <a:pt x="180" y="586"/>
                    <a:pt x="1" y="1386"/>
                  </a:cubicBezTo>
                  <a:lnTo>
                    <a:pt x="3465" y="1386"/>
                  </a:lnTo>
                  <a:cubicBezTo>
                    <a:pt x="3286" y="586"/>
                    <a:pt x="2572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C752A646-42E8-4783-EAF0-822AA4BE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658"/>
            <a:ext cx="8305752" cy="4022138"/>
          </a:xfrm>
          <a:prstGeom prst="rect">
            <a:avLst/>
          </a:prstGeom>
        </p:spPr>
      </p:pic>
      <p:grpSp>
        <p:nvGrpSpPr>
          <p:cNvPr id="2" name="Google Shape;7008;p86">
            <a:extLst>
              <a:ext uri="{FF2B5EF4-FFF2-40B4-BE49-F238E27FC236}">
                <a16:creationId xmlns:a16="http://schemas.microsoft.com/office/drawing/2014/main" id="{98B3E17D-3925-1EE7-1E46-EE81F5D9B333}"/>
              </a:ext>
            </a:extLst>
          </p:cNvPr>
          <p:cNvGrpSpPr/>
          <p:nvPr/>
        </p:nvGrpSpPr>
        <p:grpSpPr>
          <a:xfrm>
            <a:off x="8640406" y="4647684"/>
            <a:ext cx="367261" cy="367261"/>
            <a:chOff x="-65145700" y="3727425"/>
            <a:chExt cx="317425" cy="317425"/>
          </a:xfrm>
          <a:blipFill>
            <a:blip r:embed="rId4"/>
            <a:tile tx="0" ty="0" sx="100000" sy="100000" flip="none" algn="tl"/>
          </a:blipFill>
        </p:grpSpPr>
        <p:sp>
          <p:nvSpPr>
            <p:cNvPr id="3" name="Google Shape;7009;p86">
              <a:extLst>
                <a:ext uri="{FF2B5EF4-FFF2-40B4-BE49-F238E27FC236}">
                  <a16:creationId xmlns:a16="http://schemas.microsoft.com/office/drawing/2014/main" id="{C520CEB0-63F0-3AD5-26BC-0CCF5B6A839E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010;p86">
              <a:extLst>
                <a:ext uri="{FF2B5EF4-FFF2-40B4-BE49-F238E27FC236}">
                  <a16:creationId xmlns:a16="http://schemas.microsoft.com/office/drawing/2014/main" id="{205ABFAF-478A-424E-B9BC-FFC84BFBE0BB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B4D2B5D8-4030-C227-D4E6-79C629F4FF0B}"/>
              </a:ext>
            </a:extLst>
          </p:cNvPr>
          <p:cNvSpPr txBox="1"/>
          <p:nvPr/>
        </p:nvSpPr>
        <p:spPr>
          <a:xfrm>
            <a:off x="8645724" y="4712497"/>
            <a:ext cx="26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8933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st Food Restaurant Marketing Plan by Slidesgo">
  <a:themeElements>
    <a:clrScheme name="Simple Light">
      <a:dk1>
        <a:srgbClr val="FFFFFF"/>
      </a:dk1>
      <a:lt1>
        <a:srgbClr val="FFC300"/>
      </a:lt1>
      <a:dk2>
        <a:srgbClr val="212529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175</Words>
  <Application>Microsoft Office PowerPoint</Application>
  <PresentationFormat>Affichage à l'écran (16:9)</PresentationFormat>
  <Paragraphs>76</Paragraphs>
  <Slides>22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4" baseType="lpstr">
      <vt:lpstr>Roboto</vt:lpstr>
      <vt:lpstr>Actor</vt:lpstr>
      <vt:lpstr>Fira Sans</vt:lpstr>
      <vt:lpstr>Arial Black</vt:lpstr>
      <vt:lpstr>Cambria</vt:lpstr>
      <vt:lpstr>Candara</vt:lpstr>
      <vt:lpstr>Lato</vt:lpstr>
      <vt:lpstr>Anton</vt:lpstr>
      <vt:lpstr>Times New Roman</vt:lpstr>
      <vt:lpstr>Wingdings</vt:lpstr>
      <vt:lpstr>Arial</vt:lpstr>
      <vt:lpstr>Fast Food Restaurant Marketing Plan by Slidesgo</vt:lpstr>
      <vt:lpstr>PROJET DEVELOPPEMENT WEB</vt:lpstr>
      <vt:lpstr>Présentation PowerPoint</vt:lpstr>
      <vt:lpstr>SOMMAIRE </vt:lpstr>
      <vt:lpstr>SOMMAIRE </vt:lpstr>
      <vt:lpstr>01</vt:lpstr>
      <vt:lpstr>GESTION ET PLANIFICATION</vt:lpstr>
      <vt:lpstr>PLANIFICATION</vt:lpstr>
      <vt:lpstr>PLANIFICATION</vt:lpstr>
      <vt:lpstr>PLANIFICATION</vt:lpstr>
      <vt:lpstr>FONCTIONALITE FARE DU SITE   </vt:lpstr>
      <vt:lpstr>Présentation PowerPoint</vt:lpstr>
      <vt:lpstr>Présentation PowerPoint</vt:lpstr>
      <vt:lpstr>PRESENTATION DE QUELQUES DIAGRAMMES</vt:lpstr>
      <vt:lpstr>DIAGRAMME DE CAS D’UTILISATION</vt:lpstr>
      <vt:lpstr>SCHEMA CONCEPTUEL</vt:lpstr>
      <vt:lpstr>PRESENTATION DE L’APPLICATION</vt:lpstr>
      <vt:lpstr>RESSOURCES LOGICIELLE </vt:lpstr>
      <vt:lpstr>RESSOURCES MATERIELLES </vt:lpstr>
      <vt:lpstr>Présentation PowerPoint</vt:lpstr>
      <vt:lpstr>BUDGET</vt:lpstr>
      <vt:lpstr>BUDGET</vt:lpstr>
      <vt:lpstr> 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 Restaurant Marketing Plan</dc:title>
  <dc:creator>laurent mongo</dc:creator>
  <cp:lastModifiedBy>USER</cp:lastModifiedBy>
  <cp:revision>16</cp:revision>
  <dcterms:modified xsi:type="dcterms:W3CDTF">2024-10-25T10:08:26Z</dcterms:modified>
</cp:coreProperties>
</file>